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86" r:id="rId7"/>
    <p:sldId id="260" r:id="rId8"/>
    <p:sldId id="28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88825" cy="6858000"/>
  <p:notesSz cx="6858000" cy="9144000"/>
  <p:embeddedFontLst>
    <p:embeddedFont>
      <p:font typeface="Arial Black" panose="020B0A04020102020204" pitchFamily="3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orben" panose="020B0604020202020204" charset="0"/>
      <p:bold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fQ/pLMBqxENf60dUMwBG/BSbe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9CFC8-9482-43BA-9DBF-FEF8544CB8B4}" v="7" dt="2023-08-06T14:00:16.706"/>
    <p1510:client id="{5BAA30A0-11DA-4ADE-8FF7-8660F7BCA275}" v="32" dt="2023-08-06T17:10:06.471"/>
    <p1510:client id="{B976B886-47D6-4765-BDDC-728BBB8A29CC}" v="16" dt="2023-08-06T14:05:00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421" name="Google Shape;14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" name="Google Shape;14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safely remove this slide. This slide design was provided by SlideModel.com – You can download more templates, shapes and elements for PowerPoint from http://slidemodel.com</a:t>
            </a:r>
            <a:endParaRPr/>
          </a:p>
        </p:txBody>
      </p:sp>
      <p:sp>
        <p:nvSpPr>
          <p:cNvPr id="1437" name="Google Shape;14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5" name="Google Shape;15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3" name="Google Shape;13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" name="Google Shape;15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16" name="Google Shape;16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39" name="Google Shape;1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5f19cd07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5f19cd07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g25f19cd073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58" name="Google Shape;13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87" name="Google Shape;13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ubTitle" idx="1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" name="Google Shape;21;p30"/>
          <p:cNvGrpSpPr/>
          <p:nvPr/>
        </p:nvGrpSpPr>
        <p:grpSpPr>
          <a:xfrm>
            <a:off x="17319" y="-251714"/>
            <a:ext cx="4117369" cy="6668280"/>
            <a:chOff x="117748" y="1"/>
            <a:chExt cx="3527025" cy="6668280"/>
          </a:xfrm>
        </p:grpSpPr>
        <p:sp>
          <p:nvSpPr>
            <p:cNvPr id="22" name="Google Shape;22;p3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7" name="Google Shape;307;p30"/>
          <p:cNvSpPr txBox="1">
            <a:spLocks noGrp="1"/>
          </p:cNvSpPr>
          <p:nvPr>
            <p:ph type="ftr" idx="11"/>
          </p:nvPr>
        </p:nvSpPr>
        <p:spPr>
          <a:xfrm>
            <a:off x="419885" y="608959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9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0" name="Google Shape;670;p40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ftr" idx="11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414164" y="63736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566564" y="65260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2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2"/>
          <p:cNvSpPr txBox="1">
            <a:spLocks noGrp="1"/>
          </p:cNvSpPr>
          <p:nvPr>
            <p:ph type="ftr" idx="11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43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3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3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9723323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10180218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1063711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11094007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155090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12007807" y="336534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11774014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11317120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1086022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10403331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994643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9723323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10180218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4"/>
          <p:cNvSpPr/>
          <p:nvPr/>
        </p:nvSpPr>
        <p:spPr>
          <a:xfrm>
            <a:off x="1063711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4"/>
          <p:cNvSpPr/>
          <p:nvPr/>
        </p:nvSpPr>
        <p:spPr>
          <a:xfrm>
            <a:off x="11094007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1155090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2007807" y="3811572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4"/>
          <p:cNvSpPr/>
          <p:nvPr/>
        </p:nvSpPr>
        <p:spPr>
          <a:xfrm>
            <a:off x="11774014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11317120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086022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0403331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994643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9723323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4"/>
          <p:cNvSpPr/>
          <p:nvPr/>
        </p:nvSpPr>
        <p:spPr>
          <a:xfrm>
            <a:off x="10180218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4"/>
          <p:cNvSpPr/>
          <p:nvPr/>
        </p:nvSpPr>
        <p:spPr>
          <a:xfrm>
            <a:off x="1063711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4"/>
          <p:cNvSpPr/>
          <p:nvPr/>
        </p:nvSpPr>
        <p:spPr>
          <a:xfrm>
            <a:off x="11094007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1155090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4"/>
          <p:cNvSpPr/>
          <p:nvPr/>
        </p:nvSpPr>
        <p:spPr>
          <a:xfrm>
            <a:off x="12007807" y="4257798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11774014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11317120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1086022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10403331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4"/>
          <p:cNvSpPr/>
          <p:nvPr/>
        </p:nvSpPr>
        <p:spPr>
          <a:xfrm>
            <a:off x="994643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4"/>
          <p:cNvSpPr/>
          <p:nvPr/>
        </p:nvSpPr>
        <p:spPr>
          <a:xfrm>
            <a:off x="9723323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10180218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1063711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11094007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155090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4"/>
          <p:cNvSpPr/>
          <p:nvPr/>
        </p:nvSpPr>
        <p:spPr>
          <a:xfrm>
            <a:off x="12007807" y="4704024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4"/>
          <p:cNvSpPr/>
          <p:nvPr/>
        </p:nvSpPr>
        <p:spPr>
          <a:xfrm>
            <a:off x="11774014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11317120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4"/>
          <p:cNvSpPr/>
          <p:nvPr/>
        </p:nvSpPr>
        <p:spPr>
          <a:xfrm>
            <a:off x="1086022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4"/>
          <p:cNvSpPr/>
          <p:nvPr/>
        </p:nvSpPr>
        <p:spPr>
          <a:xfrm>
            <a:off x="10403331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4"/>
          <p:cNvSpPr/>
          <p:nvPr/>
        </p:nvSpPr>
        <p:spPr>
          <a:xfrm>
            <a:off x="994643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9723323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4"/>
          <p:cNvSpPr/>
          <p:nvPr/>
        </p:nvSpPr>
        <p:spPr>
          <a:xfrm>
            <a:off x="10180218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1063711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11094007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4"/>
          <p:cNvSpPr/>
          <p:nvPr/>
        </p:nvSpPr>
        <p:spPr>
          <a:xfrm>
            <a:off x="1155090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4"/>
          <p:cNvSpPr/>
          <p:nvPr/>
        </p:nvSpPr>
        <p:spPr>
          <a:xfrm>
            <a:off x="12007807" y="5150250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11774014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4"/>
          <p:cNvSpPr/>
          <p:nvPr/>
        </p:nvSpPr>
        <p:spPr>
          <a:xfrm>
            <a:off x="11317120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1086022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10403331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994643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4"/>
          <p:cNvSpPr/>
          <p:nvPr/>
        </p:nvSpPr>
        <p:spPr>
          <a:xfrm>
            <a:off x="9723323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10180218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1063711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11094007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1155090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4"/>
          <p:cNvSpPr/>
          <p:nvPr/>
        </p:nvSpPr>
        <p:spPr>
          <a:xfrm>
            <a:off x="12007807" y="559656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4"/>
          <p:cNvSpPr/>
          <p:nvPr/>
        </p:nvSpPr>
        <p:spPr>
          <a:xfrm>
            <a:off x="11774014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11317120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1086022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10403331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994643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9723323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10180218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063711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4"/>
          <p:cNvSpPr/>
          <p:nvPr/>
        </p:nvSpPr>
        <p:spPr>
          <a:xfrm>
            <a:off x="11094007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4"/>
          <p:cNvSpPr/>
          <p:nvPr/>
        </p:nvSpPr>
        <p:spPr>
          <a:xfrm>
            <a:off x="1155090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12007807" y="6042791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11774014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4"/>
          <p:cNvSpPr/>
          <p:nvPr/>
        </p:nvSpPr>
        <p:spPr>
          <a:xfrm>
            <a:off x="11317120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4"/>
          <p:cNvSpPr/>
          <p:nvPr/>
        </p:nvSpPr>
        <p:spPr>
          <a:xfrm>
            <a:off x="1086022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10403331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4"/>
          <p:cNvSpPr/>
          <p:nvPr/>
        </p:nvSpPr>
        <p:spPr>
          <a:xfrm>
            <a:off x="994643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4"/>
          <p:cNvSpPr/>
          <p:nvPr/>
        </p:nvSpPr>
        <p:spPr>
          <a:xfrm>
            <a:off x="9723323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4"/>
          <p:cNvSpPr/>
          <p:nvPr/>
        </p:nvSpPr>
        <p:spPr>
          <a:xfrm>
            <a:off x="10180218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4"/>
          <p:cNvSpPr/>
          <p:nvPr/>
        </p:nvSpPr>
        <p:spPr>
          <a:xfrm>
            <a:off x="1063711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4"/>
          <p:cNvSpPr/>
          <p:nvPr/>
        </p:nvSpPr>
        <p:spPr>
          <a:xfrm>
            <a:off x="11094007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4"/>
          <p:cNvSpPr/>
          <p:nvPr/>
        </p:nvSpPr>
        <p:spPr>
          <a:xfrm>
            <a:off x="1155090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12007806" y="6489032"/>
            <a:ext cx="83242" cy="101210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11774014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11317120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1086022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4"/>
          <p:cNvSpPr/>
          <p:nvPr/>
        </p:nvSpPr>
        <p:spPr>
          <a:xfrm>
            <a:off x="10403331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4"/>
          <p:cNvSpPr/>
          <p:nvPr/>
        </p:nvSpPr>
        <p:spPr>
          <a:xfrm>
            <a:off x="994643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9723323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4"/>
          <p:cNvSpPr/>
          <p:nvPr/>
        </p:nvSpPr>
        <p:spPr>
          <a:xfrm>
            <a:off x="10180218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4"/>
          <p:cNvSpPr/>
          <p:nvPr/>
        </p:nvSpPr>
        <p:spPr>
          <a:xfrm>
            <a:off x="1063711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11094007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155090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12007807" y="2919119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11774014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11317120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8" name="Google Shape;788;p44"/>
          <p:cNvSpPr/>
          <p:nvPr/>
        </p:nvSpPr>
        <p:spPr>
          <a:xfrm>
            <a:off x="1086022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9" name="Google Shape;789;p44"/>
          <p:cNvSpPr/>
          <p:nvPr/>
        </p:nvSpPr>
        <p:spPr>
          <a:xfrm>
            <a:off x="10403331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994643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11774014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44"/>
          <p:cNvSpPr/>
          <p:nvPr/>
        </p:nvSpPr>
        <p:spPr>
          <a:xfrm>
            <a:off x="11317120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3" name="Google Shape;793;p44"/>
          <p:cNvSpPr/>
          <p:nvPr/>
        </p:nvSpPr>
        <p:spPr>
          <a:xfrm>
            <a:off x="1086022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4" name="Google Shape;794;p44"/>
          <p:cNvSpPr/>
          <p:nvPr/>
        </p:nvSpPr>
        <p:spPr>
          <a:xfrm>
            <a:off x="10403331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5" name="Google Shape;795;p44"/>
          <p:cNvSpPr/>
          <p:nvPr/>
        </p:nvSpPr>
        <p:spPr>
          <a:xfrm>
            <a:off x="994643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6" name="Google Shape;796;p44"/>
          <p:cNvSpPr txBox="1">
            <a:spLocks noGrp="1"/>
          </p:cNvSpPr>
          <p:nvPr>
            <p:ph type="ftr" idx="11"/>
          </p:nvPr>
        </p:nvSpPr>
        <p:spPr>
          <a:xfrm>
            <a:off x="617647" y="51094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4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98" name="Google Shape;798;p44"/>
          <p:cNvSpPr txBox="1">
            <a:spLocks noGrp="1"/>
          </p:cNvSpPr>
          <p:nvPr>
            <p:ph type="body" idx="2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99" name="Google Shape;799;p44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0" name="Google Shape;800;p44"/>
          <p:cNvSpPr txBox="1">
            <a:spLocks noGrp="1"/>
          </p:cNvSpPr>
          <p:nvPr>
            <p:ph type="body" idx="4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1" name="Google Shape;801;p44"/>
          <p:cNvSpPr txBox="1">
            <a:spLocks noGrp="1"/>
          </p:cNvSpPr>
          <p:nvPr>
            <p:ph type="body" idx="5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2" name="Google Shape;802;p44"/>
          <p:cNvSpPr txBox="1">
            <a:spLocks noGrp="1"/>
          </p:cNvSpPr>
          <p:nvPr>
            <p:ph type="body" idx="6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3" name="Google Shape;803;p44"/>
          <p:cNvSpPr txBox="1">
            <a:spLocks noGrp="1"/>
          </p:cNvSpPr>
          <p:nvPr>
            <p:ph type="sldNum" idx="12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44"/>
          <p:cNvSpPr txBox="1"/>
          <p:nvPr/>
        </p:nvSpPr>
        <p:spPr>
          <a:xfrm>
            <a:off x="97778" y="565078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5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4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6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812" name="Google Shape;812;p4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4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4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4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4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4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4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4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4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4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4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4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4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4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4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4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4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4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4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4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4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4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4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4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4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4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4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4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4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4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4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4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4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4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4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4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4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4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4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4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4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4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4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4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4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4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4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4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4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4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4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4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4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4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4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4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4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4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4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4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4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4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4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4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4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4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4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4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4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4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4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4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4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4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4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4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4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4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4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4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4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4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4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4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4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4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4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4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4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4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4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4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4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4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4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4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4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4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4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4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4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4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4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4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4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4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4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4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7" name="Google Shape;1097;p46"/>
          <p:cNvSpPr/>
          <p:nvPr/>
        </p:nvSpPr>
        <p:spPr>
          <a:xfrm rot="-5400000">
            <a:off x="5751251" y="420426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p46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46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p46"/>
          <p:cNvSpPr txBox="1">
            <a:spLocks noGrp="1"/>
          </p:cNvSpPr>
          <p:nvPr>
            <p:ph type="body" idx="1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1" name="Google Shape;1101;p46"/>
          <p:cNvSpPr txBox="1">
            <a:spLocks noGrp="1"/>
          </p:cNvSpPr>
          <p:nvPr>
            <p:ph type="body" idx="2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2" name="Google Shape;1102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3" name="Google Shape;1103;p46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7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6" name="Google Shape;1106;p47"/>
          <p:cNvSpPr txBox="1">
            <a:spLocks noGrp="1"/>
          </p:cNvSpPr>
          <p:nvPr>
            <p:ph type="sldNum" idx="12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47"/>
          <p:cNvSpPr>
            <a:spLocks noGrp="1"/>
          </p:cNvSpPr>
          <p:nvPr>
            <p:ph type="pic" idx="2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8" name="Google Shape;1108;p47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109" name="Google Shape;1109;p47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0" name="Google Shape;1290;p47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1" name="Google Shape;1291;p47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92" name="Google Shape;1292;p4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7"/>
          <p:cNvSpPr txBox="1">
            <a:spLocks noGrp="1"/>
          </p:cNvSpPr>
          <p:nvPr>
            <p:ph type="ftr" idx="11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>
            <a:spLocks noGrp="1"/>
          </p:cNvSpPr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1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" name="Google Shape;22;p40"/>
          <p:cNvGrpSpPr/>
          <p:nvPr/>
        </p:nvGrpSpPr>
        <p:grpSpPr>
          <a:xfrm>
            <a:off x="117748" y="0"/>
            <a:ext cx="4117369" cy="6668280"/>
            <a:chOff x="117748" y="1"/>
            <a:chExt cx="3527025" cy="6668280"/>
          </a:xfrm>
        </p:grpSpPr>
        <p:sp>
          <p:nvSpPr>
            <p:cNvPr id="23" name="Google Shape;23;p4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4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4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4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4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4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4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4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4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4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4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4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4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4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4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4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4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4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4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4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4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4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4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4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4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4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4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4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4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4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4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4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4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4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4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4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4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8" name="Google Shape;308;p40"/>
          <p:cNvSpPr txBox="1">
            <a:spLocks noGrp="1"/>
          </p:cNvSpPr>
          <p:nvPr>
            <p:ph type="dt" idx="10"/>
          </p:nvPr>
        </p:nvSpPr>
        <p:spPr>
          <a:xfrm>
            <a:off x="8846162" y="5647399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2" name="Google Shape;312;p3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1" name="Google Shape;521;p31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1"/>
          <p:cNvSpPr>
            <a:spLocks noGrp="1"/>
          </p:cNvSpPr>
          <p:nvPr>
            <p:ph type="pic" idx="2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3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5" name="Google Shape;525;p3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 rot="10800000" flipH="1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p4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3" name="Google Shape;313;p4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4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4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4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4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4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4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4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4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4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4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4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2" name="Google Shape;522;p41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1"/>
          <p:cNvSpPr>
            <a:spLocks noGrp="1"/>
          </p:cNvSpPr>
          <p:nvPr>
            <p:ph type="pic" idx="2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4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6" name="Google Shape;526;p4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body" idx="1"/>
          </p:nvPr>
        </p:nvSpPr>
        <p:spPr>
          <a:xfrm>
            <a:off x="261764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dt" idx="10"/>
          </p:nvPr>
        </p:nvSpPr>
        <p:spPr>
          <a:xfrm>
            <a:off x="9083750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3"/>
          <p:cNvSpPr txBox="1">
            <a:spLocks noGrp="1"/>
          </p:cNvSpPr>
          <p:nvPr>
            <p:ph type="ftr" idx="11"/>
          </p:nvPr>
        </p:nvSpPr>
        <p:spPr>
          <a:xfrm>
            <a:off x="4236523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sldNum" idx="12"/>
          </p:nvPr>
        </p:nvSpPr>
        <p:spPr>
          <a:xfrm>
            <a:off x="8807333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405780" y="33265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41" y="1803400"/>
            <a:ext cx="5383399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989" y="1789113"/>
            <a:ext cx="5383398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4" name="Google Shape;554;p46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46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46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48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50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3" name="Google Shape;673;p50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32"/>
          <p:cNvSpPr txBox="1">
            <a:spLocks noGrp="1"/>
          </p:cNvSpPr>
          <p:nvPr>
            <p:ph type="ftr" idx="11"/>
          </p:nvPr>
        </p:nvSpPr>
        <p:spPr>
          <a:xfrm>
            <a:off x="463639" y="575964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9723323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51"/>
          <p:cNvSpPr/>
          <p:nvPr/>
        </p:nvSpPr>
        <p:spPr>
          <a:xfrm>
            <a:off x="10180218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1063711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11094007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51"/>
          <p:cNvSpPr/>
          <p:nvPr/>
        </p:nvSpPr>
        <p:spPr>
          <a:xfrm>
            <a:off x="11550902" y="336534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12007807" y="336534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51"/>
          <p:cNvSpPr/>
          <p:nvPr/>
        </p:nvSpPr>
        <p:spPr>
          <a:xfrm>
            <a:off x="11774014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11317120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51"/>
          <p:cNvSpPr/>
          <p:nvPr/>
        </p:nvSpPr>
        <p:spPr>
          <a:xfrm>
            <a:off x="1086022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51"/>
          <p:cNvSpPr/>
          <p:nvPr/>
        </p:nvSpPr>
        <p:spPr>
          <a:xfrm>
            <a:off x="10403331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9946435" y="358845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9723323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51"/>
          <p:cNvSpPr/>
          <p:nvPr/>
        </p:nvSpPr>
        <p:spPr>
          <a:xfrm>
            <a:off x="10180218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1063711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11094007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11550902" y="381157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12007807" y="3811572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11774014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11317120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1086022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10403331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9946435" y="403468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51"/>
          <p:cNvSpPr/>
          <p:nvPr/>
        </p:nvSpPr>
        <p:spPr>
          <a:xfrm>
            <a:off x="9723323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51"/>
          <p:cNvSpPr/>
          <p:nvPr/>
        </p:nvSpPr>
        <p:spPr>
          <a:xfrm>
            <a:off x="10180218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1063711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51"/>
          <p:cNvSpPr/>
          <p:nvPr/>
        </p:nvSpPr>
        <p:spPr>
          <a:xfrm>
            <a:off x="11094007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51"/>
          <p:cNvSpPr/>
          <p:nvPr/>
        </p:nvSpPr>
        <p:spPr>
          <a:xfrm>
            <a:off x="11550902" y="425779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12007807" y="4257798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51"/>
          <p:cNvSpPr/>
          <p:nvPr/>
        </p:nvSpPr>
        <p:spPr>
          <a:xfrm>
            <a:off x="11774014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11317120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51"/>
          <p:cNvSpPr/>
          <p:nvPr/>
        </p:nvSpPr>
        <p:spPr>
          <a:xfrm>
            <a:off x="1086022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51"/>
          <p:cNvSpPr/>
          <p:nvPr/>
        </p:nvSpPr>
        <p:spPr>
          <a:xfrm>
            <a:off x="10403331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51"/>
          <p:cNvSpPr/>
          <p:nvPr/>
        </p:nvSpPr>
        <p:spPr>
          <a:xfrm>
            <a:off x="9946435" y="448091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51"/>
          <p:cNvSpPr/>
          <p:nvPr/>
        </p:nvSpPr>
        <p:spPr>
          <a:xfrm>
            <a:off x="9723323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51"/>
          <p:cNvSpPr/>
          <p:nvPr/>
        </p:nvSpPr>
        <p:spPr>
          <a:xfrm>
            <a:off x="10180218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51"/>
          <p:cNvSpPr/>
          <p:nvPr/>
        </p:nvSpPr>
        <p:spPr>
          <a:xfrm>
            <a:off x="1063711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51"/>
          <p:cNvSpPr/>
          <p:nvPr/>
        </p:nvSpPr>
        <p:spPr>
          <a:xfrm>
            <a:off x="11094007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51"/>
          <p:cNvSpPr/>
          <p:nvPr/>
        </p:nvSpPr>
        <p:spPr>
          <a:xfrm>
            <a:off x="11550902" y="470402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51"/>
          <p:cNvSpPr/>
          <p:nvPr/>
        </p:nvSpPr>
        <p:spPr>
          <a:xfrm>
            <a:off x="12007807" y="4704024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51"/>
          <p:cNvSpPr/>
          <p:nvPr/>
        </p:nvSpPr>
        <p:spPr>
          <a:xfrm>
            <a:off x="11774014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11317120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1086022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10403331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9946435" y="4927137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9723323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10180218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1063711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51"/>
          <p:cNvSpPr/>
          <p:nvPr/>
        </p:nvSpPr>
        <p:spPr>
          <a:xfrm>
            <a:off x="11094007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51"/>
          <p:cNvSpPr/>
          <p:nvPr/>
        </p:nvSpPr>
        <p:spPr>
          <a:xfrm>
            <a:off x="11550902" y="5150250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51"/>
          <p:cNvSpPr/>
          <p:nvPr/>
        </p:nvSpPr>
        <p:spPr>
          <a:xfrm>
            <a:off x="12007807" y="5150250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51"/>
          <p:cNvSpPr/>
          <p:nvPr/>
        </p:nvSpPr>
        <p:spPr>
          <a:xfrm>
            <a:off x="11774014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51"/>
          <p:cNvSpPr/>
          <p:nvPr/>
        </p:nvSpPr>
        <p:spPr>
          <a:xfrm>
            <a:off x="11317120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51"/>
          <p:cNvSpPr/>
          <p:nvPr/>
        </p:nvSpPr>
        <p:spPr>
          <a:xfrm>
            <a:off x="1086022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51"/>
          <p:cNvSpPr/>
          <p:nvPr/>
        </p:nvSpPr>
        <p:spPr>
          <a:xfrm>
            <a:off x="10403331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9946435" y="5373379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51"/>
          <p:cNvSpPr/>
          <p:nvPr/>
        </p:nvSpPr>
        <p:spPr>
          <a:xfrm>
            <a:off x="9723323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10180218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1063711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51"/>
          <p:cNvSpPr/>
          <p:nvPr/>
        </p:nvSpPr>
        <p:spPr>
          <a:xfrm>
            <a:off x="11094007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51"/>
          <p:cNvSpPr/>
          <p:nvPr/>
        </p:nvSpPr>
        <p:spPr>
          <a:xfrm>
            <a:off x="11550902" y="559656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51"/>
          <p:cNvSpPr/>
          <p:nvPr/>
        </p:nvSpPr>
        <p:spPr>
          <a:xfrm>
            <a:off x="12007807" y="5596565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11774014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11317120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1086022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10403331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9946435" y="5819678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9723323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51"/>
          <p:cNvSpPr/>
          <p:nvPr/>
        </p:nvSpPr>
        <p:spPr>
          <a:xfrm>
            <a:off x="10180218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51"/>
          <p:cNvSpPr/>
          <p:nvPr/>
        </p:nvSpPr>
        <p:spPr>
          <a:xfrm>
            <a:off x="1063711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51"/>
          <p:cNvSpPr/>
          <p:nvPr/>
        </p:nvSpPr>
        <p:spPr>
          <a:xfrm>
            <a:off x="11094007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51"/>
          <p:cNvSpPr/>
          <p:nvPr/>
        </p:nvSpPr>
        <p:spPr>
          <a:xfrm>
            <a:off x="11550902" y="6042791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12007807" y="6042791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51"/>
          <p:cNvSpPr/>
          <p:nvPr/>
        </p:nvSpPr>
        <p:spPr>
          <a:xfrm>
            <a:off x="11774014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51"/>
          <p:cNvSpPr/>
          <p:nvPr/>
        </p:nvSpPr>
        <p:spPr>
          <a:xfrm>
            <a:off x="11317120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51"/>
          <p:cNvSpPr/>
          <p:nvPr/>
        </p:nvSpPr>
        <p:spPr>
          <a:xfrm>
            <a:off x="1086022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10403331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9946435" y="6265904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51"/>
          <p:cNvSpPr/>
          <p:nvPr/>
        </p:nvSpPr>
        <p:spPr>
          <a:xfrm>
            <a:off x="9723323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10180218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1063711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11094007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11550902" y="6489032"/>
            <a:ext cx="83200" cy="101210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12007806" y="6489032"/>
            <a:ext cx="83242" cy="101210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11774014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11317120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51"/>
          <p:cNvSpPr/>
          <p:nvPr/>
        </p:nvSpPr>
        <p:spPr>
          <a:xfrm>
            <a:off x="1086022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51"/>
          <p:cNvSpPr/>
          <p:nvPr/>
        </p:nvSpPr>
        <p:spPr>
          <a:xfrm>
            <a:off x="10403331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51"/>
          <p:cNvSpPr/>
          <p:nvPr/>
        </p:nvSpPr>
        <p:spPr>
          <a:xfrm>
            <a:off x="9946435" y="6712225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51"/>
          <p:cNvSpPr/>
          <p:nvPr/>
        </p:nvSpPr>
        <p:spPr>
          <a:xfrm>
            <a:off x="9723323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51"/>
          <p:cNvSpPr/>
          <p:nvPr/>
        </p:nvSpPr>
        <p:spPr>
          <a:xfrm>
            <a:off x="10180218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1063711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51"/>
          <p:cNvSpPr/>
          <p:nvPr/>
        </p:nvSpPr>
        <p:spPr>
          <a:xfrm>
            <a:off x="11094007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51"/>
          <p:cNvSpPr/>
          <p:nvPr/>
        </p:nvSpPr>
        <p:spPr>
          <a:xfrm>
            <a:off x="11550902" y="2919119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51"/>
          <p:cNvSpPr/>
          <p:nvPr/>
        </p:nvSpPr>
        <p:spPr>
          <a:xfrm>
            <a:off x="12007807" y="2919119"/>
            <a:ext cx="83240" cy="101150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803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51"/>
          <p:cNvSpPr/>
          <p:nvPr/>
        </p:nvSpPr>
        <p:spPr>
          <a:xfrm>
            <a:off x="11774014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51"/>
          <p:cNvSpPr/>
          <p:nvPr/>
        </p:nvSpPr>
        <p:spPr>
          <a:xfrm>
            <a:off x="11317120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1086022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51"/>
          <p:cNvSpPr/>
          <p:nvPr/>
        </p:nvSpPr>
        <p:spPr>
          <a:xfrm>
            <a:off x="10403331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51"/>
          <p:cNvSpPr/>
          <p:nvPr/>
        </p:nvSpPr>
        <p:spPr>
          <a:xfrm>
            <a:off x="9946435" y="3142232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51"/>
          <p:cNvSpPr/>
          <p:nvPr/>
        </p:nvSpPr>
        <p:spPr>
          <a:xfrm>
            <a:off x="11774014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11317120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51"/>
          <p:cNvSpPr/>
          <p:nvPr/>
        </p:nvSpPr>
        <p:spPr>
          <a:xfrm>
            <a:off x="1086022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51"/>
          <p:cNvSpPr/>
          <p:nvPr/>
        </p:nvSpPr>
        <p:spPr>
          <a:xfrm>
            <a:off x="10403331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51"/>
          <p:cNvSpPr/>
          <p:nvPr/>
        </p:nvSpPr>
        <p:spPr>
          <a:xfrm>
            <a:off x="9946435" y="2696006"/>
            <a:ext cx="83200" cy="101150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51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body" idx="1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body" idx="2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body" idx="3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body" idx="4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7" name="Google Shape;787;p51"/>
          <p:cNvSpPr txBox="1">
            <a:spLocks noGrp="1"/>
          </p:cNvSpPr>
          <p:nvPr>
            <p:ph type="body" idx="5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body" idx="6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789" name="Google Shape;789;p51"/>
          <p:cNvSpPr txBox="1">
            <a:spLocks noGrp="1"/>
          </p:cNvSpPr>
          <p:nvPr>
            <p:ph type="sldNum" idx="12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2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52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" name="Google Shape;793;p5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3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796" name="Google Shape;796;p53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7" name="Google Shape;797;p53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53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53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3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3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3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3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3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3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3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3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3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3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3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3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3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3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3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3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3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3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3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3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3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3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3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1" name="Google Shape;1081;p53"/>
          <p:cNvSpPr/>
          <p:nvPr/>
        </p:nvSpPr>
        <p:spPr>
          <a:xfrm rot="-5400000">
            <a:off x="5751251" y="420426"/>
            <a:ext cx="4225800" cy="8649348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2" name="Google Shape;1082;p53"/>
          <p:cNvSpPr txBox="1">
            <a:spLocks noGrp="1"/>
          </p:cNvSpPr>
          <p:nvPr>
            <p:ph type="ftr" idx="11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53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53"/>
          <p:cNvSpPr txBox="1">
            <a:spLocks noGrp="1"/>
          </p:cNvSpPr>
          <p:nvPr>
            <p:ph type="body" idx="1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53"/>
          <p:cNvSpPr txBox="1">
            <a:spLocks noGrp="1"/>
          </p:cNvSpPr>
          <p:nvPr>
            <p:ph type="body" idx="2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5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4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54"/>
          <p:cNvSpPr txBox="1">
            <a:spLocks noGrp="1"/>
          </p:cNvSpPr>
          <p:nvPr>
            <p:ph type="ftr" idx="11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54"/>
          <p:cNvSpPr txBox="1">
            <a:spLocks noGrp="1"/>
          </p:cNvSpPr>
          <p:nvPr>
            <p:ph type="sldNum" idx="12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1" name="Google Shape;1091;p54"/>
          <p:cNvSpPr>
            <a:spLocks noGrp="1"/>
          </p:cNvSpPr>
          <p:nvPr>
            <p:ph type="pic" idx="2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2" name="Google Shape;1092;p54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093" name="Google Shape;1093;p54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4" name="Google Shape;1274;p54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5" name="Google Shape;1275;p54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6" name="Google Shape;1276;p54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6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0" name="Google Shape;1280;p56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5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5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p56"/>
          <p:cNvSpPr/>
          <p:nvPr/>
        </p:nvSpPr>
        <p:spPr>
          <a:xfrm>
            <a:off x="507868" y="424060"/>
            <a:ext cx="12574122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99"/>
              <a:buFont typeface="Quattrocento Sans"/>
              <a:buNone/>
            </a:pPr>
            <a:r>
              <a:rPr lang="en-US" sz="2399" b="1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2399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4" name="Google Shape;128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739" y="1177681"/>
            <a:ext cx="8864600" cy="4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7"/>
          <p:cNvSpPr txBox="1">
            <a:spLocks noGrp="1"/>
          </p:cNvSpPr>
          <p:nvPr>
            <p:ph type="body" idx="1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7" name="Google Shape;1287;p57"/>
          <p:cNvSpPr txBox="1">
            <a:spLocks noGrp="1"/>
          </p:cNvSpPr>
          <p:nvPr>
            <p:ph type="title"/>
          </p:nvPr>
        </p:nvSpPr>
        <p:spPr>
          <a:xfrm>
            <a:off x="618676" y="1320941"/>
            <a:ext cx="10969943" cy="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57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5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5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22">
  <p:cSld name="Title - 22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/>
        </p:nvSpPr>
        <p:spPr>
          <a:xfrm>
            <a:off x="4319338" y="6408740"/>
            <a:ext cx="3431005" cy="30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0846469" y="64087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/>
          <p:nvPr/>
        </p:nvSpPr>
        <p:spPr>
          <a:xfrm flipH="1">
            <a:off x="1588" y="627903"/>
            <a:ext cx="560273" cy="270354"/>
          </a:xfrm>
          <a:custGeom>
            <a:avLst/>
            <a:gdLst/>
            <a:ahLst/>
            <a:cxnLst/>
            <a:rect l="l" t="t" r="r" b="b"/>
            <a:pathLst>
              <a:path w="16161399" h="3987559" extrusionOk="0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Quattrocento Sans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/>
          </p:nvPr>
        </p:nvSpPr>
        <p:spPr>
          <a:xfrm>
            <a:off x="594393" y="627903"/>
            <a:ext cx="10512862" cy="71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200"/>
              <a:buFont typeface="Calibri"/>
              <a:buNone/>
              <a:defRPr sz="2199" b="1">
                <a:solidFill>
                  <a:srgbClr val="323F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>
            <a:spLocks noGrp="1"/>
          </p:cNvSpPr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5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>
            <a:spLocks noGrp="1"/>
          </p:cNvSpPr>
          <p:nvPr>
            <p:ph type="title"/>
          </p:nvPr>
        </p:nvSpPr>
        <p:spPr>
          <a:xfrm>
            <a:off x="261764" y="317968"/>
            <a:ext cx="10708179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6"/>
          <p:cNvSpPr txBox="1">
            <a:spLocks noGrp="1"/>
          </p:cNvSpPr>
          <p:nvPr>
            <p:ph type="body" idx="1"/>
          </p:nvPr>
        </p:nvSpPr>
        <p:spPr>
          <a:xfrm>
            <a:off x="189756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6"/>
          <p:cNvSpPr txBox="1">
            <a:spLocks noGrp="1"/>
          </p:cNvSpPr>
          <p:nvPr>
            <p:ph type="ftr" idx="11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>
            <a:spLocks noGrp="1"/>
          </p:cNvSpPr>
          <p:nvPr>
            <p:ph type="sldNum" idx="12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37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803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37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 rot="10800000" flipH="1">
            <a:off x="0" y="-341313"/>
            <a:ext cx="12188825" cy="161925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8"/>
          <p:cNvSpPr txBox="1">
            <a:spLocks noGrp="1"/>
          </p:cNvSpPr>
          <p:nvPr>
            <p:ph type="ftr" idx="11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" name="Google Shape;14;p29" descr="A picture containing symbol, font, logo, graphics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ftr" idx="11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" name="Google Shape;15;p39" descr="A picture containing symbol, font, logo, graphics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9"/>
          <p:cNvSpPr txBox="1">
            <a:spLocks noGrp="1"/>
          </p:cNvSpPr>
          <p:nvPr>
            <p:ph type="dt" idx="10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/>
          <p:nvPr/>
        </p:nvSpPr>
        <p:spPr>
          <a:xfrm>
            <a:off x="117748" y="617378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"/>
          <p:cNvSpPr txBox="1">
            <a:spLocks noGrp="1"/>
          </p:cNvSpPr>
          <p:nvPr>
            <p:ph type="subTitle" idx="1"/>
          </p:nvPr>
        </p:nvSpPr>
        <p:spPr>
          <a:xfrm>
            <a:off x="4213171" y="3797524"/>
            <a:ext cx="8334863" cy="177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en-US" sz="40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40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9" name="Google Shape;1299;p1"/>
          <p:cNvSpPr txBox="1">
            <a:spLocks noGrp="1"/>
          </p:cNvSpPr>
          <p:nvPr>
            <p:ph type="ctrTitle"/>
          </p:nvPr>
        </p:nvSpPr>
        <p:spPr>
          <a:xfrm>
            <a:off x="4213171" y="105273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"/>
          <p:cNvSpPr/>
          <p:nvPr/>
        </p:nvSpPr>
        <p:spPr>
          <a:xfrm>
            <a:off x="2205979" y="4505300"/>
            <a:ext cx="4539437" cy="5969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4" name="Google Shape;1424;p7"/>
          <p:cNvSpPr/>
          <p:nvPr/>
        </p:nvSpPr>
        <p:spPr>
          <a:xfrm>
            <a:off x="2494011" y="3223979"/>
            <a:ext cx="4287449" cy="5969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5" name="Google Shape;1425;p7"/>
          <p:cNvSpPr/>
          <p:nvPr/>
        </p:nvSpPr>
        <p:spPr>
          <a:xfrm>
            <a:off x="2325581" y="1829306"/>
            <a:ext cx="4419836" cy="6309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6" name="Google Shape;1426;p7"/>
          <p:cNvSpPr/>
          <p:nvPr/>
        </p:nvSpPr>
        <p:spPr>
          <a:xfrm>
            <a:off x="1916408" y="1734617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7" name="Google Shape;1427;p7"/>
          <p:cNvSpPr/>
          <p:nvPr/>
        </p:nvSpPr>
        <p:spPr>
          <a:xfrm>
            <a:off x="1916408" y="4435815"/>
            <a:ext cx="902093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8" name="Google Shape;1428;p7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29" name="Google Shape;1429;p7"/>
          <p:cNvSpPr txBox="1">
            <a:spLocks noGrp="1"/>
          </p:cNvSpPr>
          <p:nvPr>
            <p:ph type="title"/>
          </p:nvPr>
        </p:nvSpPr>
        <p:spPr>
          <a:xfrm>
            <a:off x="1197868" y="318871"/>
            <a:ext cx="6264696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0" name="Google Shape;1430;p7"/>
          <p:cNvSpPr txBox="1"/>
          <p:nvPr/>
        </p:nvSpPr>
        <p:spPr>
          <a:xfrm>
            <a:off x="2744922" y="4588276"/>
            <a:ext cx="19548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1" name="Google Shape;1431;p7"/>
          <p:cNvSpPr txBox="1"/>
          <p:nvPr/>
        </p:nvSpPr>
        <p:spPr>
          <a:xfrm>
            <a:off x="2695950" y="3310268"/>
            <a:ext cx="20528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2" name="Google Shape;1432;p7"/>
          <p:cNvSpPr/>
          <p:nvPr/>
        </p:nvSpPr>
        <p:spPr>
          <a:xfrm>
            <a:off x="1918320" y="3140641"/>
            <a:ext cx="900181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3" name="Google Shape;1433;p7"/>
          <p:cNvSpPr txBox="1"/>
          <p:nvPr/>
        </p:nvSpPr>
        <p:spPr>
          <a:xfrm>
            <a:off x="2634999" y="1956394"/>
            <a:ext cx="26673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Bulk Storage Strategy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8"/>
          <p:cNvPicPr preferRelativeResize="0"/>
          <p:nvPr/>
        </p:nvPicPr>
        <p:blipFill rotWithShape="1">
          <a:blip r:embed="rId3">
            <a:alphaModFix/>
          </a:blip>
          <a:srcRect t="1237" b="1237"/>
          <a:stretch/>
        </p:blipFill>
        <p:spPr>
          <a:xfrm>
            <a:off x="5851600" y="1"/>
            <a:ext cx="63372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440" name="Google Shape;1440;p8"/>
          <p:cNvSpPr txBox="1"/>
          <p:nvPr/>
        </p:nvSpPr>
        <p:spPr>
          <a:xfrm>
            <a:off x="235178" y="61127"/>
            <a:ext cx="67692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8"/>
          <p:cNvSpPr txBox="1"/>
          <p:nvPr/>
        </p:nvSpPr>
        <p:spPr>
          <a:xfrm>
            <a:off x="336975" y="1007026"/>
            <a:ext cx="54726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Extended Warehouse Management (EWM) is used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efficiently manage inventory in the Warehouse and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supporting processing of goods movement.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allows the company to control their Warehouse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processes and movement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goods in the Warehouse.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2" name="Google Shape;1442;p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"/>
          <p:cNvSpPr txBox="1">
            <a:spLocks noGrp="1"/>
          </p:cNvSpPr>
          <p:nvPr>
            <p:ph type="title"/>
          </p:nvPr>
        </p:nvSpPr>
        <p:spPr>
          <a:xfrm>
            <a:off x="384985" y="262360"/>
            <a:ext cx="77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is it different from WM</a:t>
            </a:r>
            <a:endParaRPr sz="3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8" name="Google Shape;1448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2135" y="1151968"/>
            <a:ext cx="9432900" cy="4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 txBox="1">
            <a:spLocks noGrp="1"/>
          </p:cNvSpPr>
          <p:nvPr>
            <p:ph type="title"/>
          </p:nvPr>
        </p:nvSpPr>
        <p:spPr>
          <a:xfrm>
            <a:off x="765820" y="182562"/>
            <a:ext cx="6286871" cy="75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1">
                <a:solidFill>
                  <a:schemeClr val="lt1"/>
                </a:solidFill>
              </a:rPr>
              <a:t>Key Features</a:t>
            </a:r>
            <a:endParaRPr sz="3600" b="1">
              <a:solidFill>
                <a:schemeClr val="lt1"/>
              </a:solidFill>
            </a:endParaRPr>
          </a:p>
        </p:txBody>
      </p:sp>
      <p:sp>
        <p:nvSpPr>
          <p:cNvPr id="1454" name="Google Shape;1454;p10"/>
          <p:cNvSpPr txBox="1">
            <a:spLocks noGrp="1"/>
          </p:cNvSpPr>
          <p:nvPr>
            <p:ph type="body" idx="1"/>
          </p:nvPr>
        </p:nvSpPr>
        <p:spPr>
          <a:xfrm>
            <a:off x="319150" y="932259"/>
            <a:ext cx="8562484" cy="299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/>
          <a:p>
            <a:pPr marL="457120" lvl="0" indent="-4571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perform deconsolidation of handling units which contain different products before putting them away in different storage sections.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perform executable tasks like work packages, consisting of warehouse tasks warehouse employees should perform as part of warehouse management activities.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manage track vehicles and transportation units from yard check-in to yard checkout, including movements’ tasks within the yard.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Provides use of activity areas, resource management, transportation management, perform deconsolidation, etc.</a:t>
            </a:r>
            <a:endParaRPr/>
          </a:p>
          <a:p>
            <a:pPr marL="457120" lvl="0" indent="-45712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Warehouse activity can be monitored in warehouse monitor.</a:t>
            </a:r>
            <a:endParaRPr/>
          </a:p>
        </p:txBody>
      </p:sp>
      <p:grpSp>
        <p:nvGrpSpPr>
          <p:cNvPr id="1455" name="Google Shape;1455;p10"/>
          <p:cNvGrpSpPr/>
          <p:nvPr/>
        </p:nvGrpSpPr>
        <p:grpSpPr>
          <a:xfrm>
            <a:off x="10406333" y="0"/>
            <a:ext cx="1757362" cy="6858000"/>
            <a:chOff x="10431463" y="1588"/>
            <a:chExt cx="1757362" cy="6858000"/>
          </a:xfrm>
        </p:grpSpPr>
        <p:grpSp>
          <p:nvGrpSpPr>
            <p:cNvPr id="1456" name="Google Shape;1456;p10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457" name="Google Shape;1457;p10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8" name="Google Shape;1458;p10"/>
              <p:cNvSpPr/>
              <p:nvPr/>
            </p:nvSpPr>
            <p:spPr>
              <a:xfrm>
                <a:off x="10798175" y="2003426"/>
                <a:ext cx="747712" cy="3071813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59" name="Google Shape;1459;p10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10656887" y="1184274"/>
              <a:ext cx="1152526" cy="4722815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62" name="Google Shape;1462;p10"/>
          <p:cNvGrpSpPr/>
          <p:nvPr/>
        </p:nvGrpSpPr>
        <p:grpSpPr>
          <a:xfrm>
            <a:off x="8750620" y="2831640"/>
            <a:ext cx="2370153" cy="1434433"/>
            <a:chOff x="4595620" y="2090746"/>
            <a:chExt cx="6515292" cy="2676507"/>
          </a:xfrm>
        </p:grpSpPr>
        <p:grpSp>
          <p:nvGrpSpPr>
            <p:cNvPr id="1463" name="Google Shape;1463;p10"/>
            <p:cNvGrpSpPr/>
            <p:nvPr/>
          </p:nvGrpSpPr>
          <p:grpSpPr>
            <a:xfrm>
              <a:off x="4595620" y="2090746"/>
              <a:ext cx="6515292" cy="2676507"/>
              <a:chOff x="4572950" y="2090746"/>
              <a:chExt cx="6515292" cy="2676507"/>
            </a:xfrm>
          </p:grpSpPr>
          <p:sp>
            <p:nvSpPr>
              <p:cNvPr id="1464" name="Google Shape;1464;p10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6" name="Google Shape;1466;p10"/>
              <p:cNvSpPr/>
              <p:nvPr/>
            </p:nvSpPr>
            <p:spPr>
              <a:xfrm>
                <a:off x="4647786" y="3729399"/>
                <a:ext cx="2586492" cy="103785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7" name="Google Shape;1467;p10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>
                <a:off x="4572950" y="3581593"/>
                <a:ext cx="2491759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>
                <a:off x="8687688" y="3306809"/>
                <a:ext cx="1504877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72" name="Google Shape;1472;p10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74" name="Google Shape;1474;p10"/>
          <p:cNvSpPr txBox="1"/>
          <p:nvPr/>
        </p:nvSpPr>
        <p:spPr>
          <a:xfrm>
            <a:off x="406794" y="631031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"/>
          <p:cNvSpPr txBox="1">
            <a:spLocks noGrp="1"/>
          </p:cNvSpPr>
          <p:nvPr>
            <p:ph type="title"/>
          </p:nvPr>
        </p:nvSpPr>
        <p:spPr>
          <a:xfrm>
            <a:off x="1197868" y="332805"/>
            <a:ext cx="5184576" cy="7110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Deployment option</a:t>
            </a:r>
            <a:endParaRPr sz="3200" b="1">
              <a:solidFill>
                <a:schemeClr val="lt1"/>
              </a:solidFill>
            </a:endParaRPr>
          </a:p>
        </p:txBody>
      </p:sp>
      <p:pic>
        <p:nvPicPr>
          <p:cNvPr id="1480" name="Google Shape;1480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7868" y="1169941"/>
            <a:ext cx="9577063" cy="348039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81" name="Google Shape;1481;p11"/>
          <p:cNvSpPr txBox="1"/>
          <p:nvPr/>
        </p:nvSpPr>
        <p:spPr>
          <a:xfrm>
            <a:off x="1197868" y="4962347"/>
            <a:ext cx="6037200" cy="83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1 : Decentralised EWM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2 : Embedded EWM</a:t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2" name="Google Shape;1482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"/>
          <p:cNvSpPr txBox="1">
            <a:spLocks noGrp="1"/>
          </p:cNvSpPr>
          <p:nvPr>
            <p:ph type="title"/>
          </p:nvPr>
        </p:nvSpPr>
        <p:spPr>
          <a:xfrm>
            <a:off x="837828" y="539426"/>
            <a:ext cx="9632267" cy="53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decentralized &amp; embedded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412776"/>
            <a:ext cx="10081120" cy="43733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89" name="Google Shape;1489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3"/>
          <p:cNvSpPr txBox="1">
            <a:spLocks noGrp="1"/>
          </p:cNvSpPr>
          <p:nvPr>
            <p:ph type="title"/>
          </p:nvPr>
        </p:nvSpPr>
        <p:spPr>
          <a:xfrm>
            <a:off x="937556" y="179320"/>
            <a:ext cx="592938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CIF</a:t>
            </a:r>
            <a:endParaRPr sz="3200" b="1">
              <a:solidFill>
                <a:schemeClr val="lt1"/>
              </a:solidFill>
            </a:endParaRPr>
          </a:p>
        </p:txBody>
      </p:sp>
      <p:pic>
        <p:nvPicPr>
          <p:cNvPr id="1495" name="Google Shape;149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3701" y="980728"/>
            <a:ext cx="9865096" cy="4461015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496" name="Google Shape;1496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"/>
          <p:cNvSpPr txBox="1">
            <a:spLocks noGrp="1"/>
          </p:cNvSpPr>
          <p:nvPr>
            <p:ph type="title"/>
          </p:nvPr>
        </p:nvSpPr>
        <p:spPr>
          <a:xfrm>
            <a:off x="1197868" y="188640"/>
            <a:ext cx="5641351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 Structure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25861" y="1068884"/>
            <a:ext cx="9865096" cy="47202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"/>
          <p:cNvSpPr txBox="1">
            <a:spLocks noGrp="1"/>
          </p:cNvSpPr>
          <p:nvPr>
            <p:ph type="title"/>
          </p:nvPr>
        </p:nvSpPr>
        <p:spPr>
          <a:xfrm>
            <a:off x="659261" y="323381"/>
            <a:ext cx="8305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a warehouse looks in EWM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331452"/>
            <a:ext cx="9649072" cy="4195095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510" name="Google Shape;1510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6"/>
          <p:cNvPicPr preferRelativeResize="0"/>
          <p:nvPr/>
        </p:nvPicPr>
        <p:blipFill rotWithShape="1">
          <a:blip r:embed="rId3">
            <a:alphaModFix/>
          </a:blip>
          <a:srcRect l="3613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6"/>
          <p:cNvPicPr preferRelativeResize="0"/>
          <p:nvPr/>
        </p:nvPicPr>
        <p:blipFill rotWithShape="1">
          <a:blip r:embed="rId4">
            <a:alphaModFix/>
          </a:blip>
          <a:srcRect l="3564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6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8" name="Google Shape;1518;p16"/>
          <p:cNvPicPr preferRelativeResize="0"/>
          <p:nvPr/>
        </p:nvPicPr>
        <p:blipFill rotWithShape="1">
          <a:blip r:embed="rId5">
            <a:alphaModFix/>
          </a:blip>
          <a:srcRect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6"/>
          <p:cNvPicPr preferRelativeResize="0"/>
          <p:nvPr/>
        </p:nvPicPr>
        <p:blipFill rotWithShape="1">
          <a:blip r:embed="rId6">
            <a:alphaModFix/>
          </a:blip>
          <a:srcRect b="2332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1" name="Google Shape;1521;p16"/>
          <p:cNvSpPr/>
          <p:nvPr/>
        </p:nvSpPr>
        <p:spPr>
          <a:xfrm>
            <a:off x="0" y="893"/>
            <a:ext cx="12188825" cy="6856214"/>
          </a:xfrm>
          <a:prstGeom prst="rect">
            <a:avLst/>
          </a:pr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2" name="Google Shape;1522;p16"/>
          <p:cNvSpPr txBox="1">
            <a:spLocks noGrp="1"/>
          </p:cNvSpPr>
          <p:nvPr>
            <p:ph type="title"/>
          </p:nvPr>
        </p:nvSpPr>
        <p:spPr>
          <a:xfrm>
            <a:off x="7998753" y="1326428"/>
            <a:ext cx="3542541" cy="306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High Rack Warehouse</a:t>
            </a:r>
            <a:endParaRPr/>
          </a:p>
        </p:txBody>
      </p:sp>
      <p:sp>
        <p:nvSpPr>
          <p:cNvPr id="1523" name="Google Shape;1523;p16"/>
          <p:cNvSpPr/>
          <p:nvPr/>
        </p:nvSpPr>
        <p:spPr>
          <a:xfrm flipH="1">
            <a:off x="7411735" y="893"/>
            <a:ext cx="559326" cy="3708676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4" name="Google Shape;1524;p16" descr="A picture containing indoor, floor, warehouse, scaffold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 l="11632" r="25852" b="1"/>
          <a:stretch/>
        </p:blipFill>
        <p:spPr>
          <a:xfrm>
            <a:off x="-8346" y="-1"/>
            <a:ext cx="7758921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6" name="Google Shape;1526;p16" descr="A picture containing symbol, font, logo, graphic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20715" y="246545"/>
            <a:ext cx="970180" cy="9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6" name="Google Shape;1306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184942" y="0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2"/>
          <p:cNvSpPr txBox="1"/>
          <p:nvPr/>
        </p:nvSpPr>
        <p:spPr>
          <a:xfrm>
            <a:off x="4598765" y="3789040"/>
            <a:ext cx="326662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 Mr.Bijoy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8" name="Google Shape;1308;p2"/>
          <p:cNvSpPr txBox="1"/>
          <p:nvPr/>
        </p:nvSpPr>
        <p:spPr>
          <a:xfrm>
            <a:off x="184942" y="635210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7"/>
          <p:cNvPicPr preferRelativeResize="0"/>
          <p:nvPr/>
        </p:nvPicPr>
        <p:blipFill rotWithShape="1">
          <a:blip r:embed="rId3">
            <a:alphaModFix/>
          </a:blip>
          <a:srcRect l="3613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7"/>
          <p:cNvPicPr preferRelativeResize="0"/>
          <p:nvPr/>
        </p:nvPicPr>
        <p:blipFill rotWithShape="1">
          <a:blip r:embed="rId4">
            <a:alphaModFix/>
          </a:blip>
          <a:srcRect l="3564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7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5" name="Google Shape;1535;p17"/>
          <p:cNvPicPr preferRelativeResize="0"/>
          <p:nvPr/>
        </p:nvPicPr>
        <p:blipFill rotWithShape="1">
          <a:blip r:embed="rId5">
            <a:alphaModFix/>
          </a:blip>
          <a:srcRect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7"/>
          <p:cNvPicPr preferRelativeResize="0"/>
          <p:nvPr/>
        </p:nvPicPr>
        <p:blipFill rotWithShape="1">
          <a:blip r:embed="rId6">
            <a:alphaModFix/>
          </a:blip>
          <a:srcRect b="2332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7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8" name="Google Shape;1538;p17" descr="A picture containing text, indoor, floor, warehous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 r="-1" b="21191"/>
          <a:stretch/>
        </p:blipFill>
        <p:spPr>
          <a:xfrm>
            <a:off x="1" y="888"/>
            <a:ext cx="12188520" cy="50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7"/>
          <p:cNvSpPr/>
          <p:nvPr/>
        </p:nvSpPr>
        <p:spPr>
          <a:xfrm>
            <a:off x="8717668" y="3753610"/>
            <a:ext cx="3471156" cy="825717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0" name="Google Shape;1540;p17"/>
          <p:cNvSpPr/>
          <p:nvPr/>
        </p:nvSpPr>
        <p:spPr>
          <a:xfrm>
            <a:off x="-1" y="4055370"/>
            <a:ext cx="12188825" cy="2801737"/>
          </a:xfrm>
          <a:custGeom>
            <a:avLst/>
            <a:gdLst/>
            <a:ahLst/>
            <a:cxnLst/>
            <a:rect l="l" t="t" r="r" b="b"/>
            <a:pathLst>
              <a:path w="12192000" h="2802467" extrusionOk="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1" name="Google Shape;1541;p17"/>
          <p:cNvSpPr txBox="1">
            <a:spLocks noGrp="1"/>
          </p:cNvSpPr>
          <p:nvPr>
            <p:ph type="title"/>
          </p:nvPr>
        </p:nvSpPr>
        <p:spPr>
          <a:xfrm>
            <a:off x="636749" y="4853975"/>
            <a:ext cx="10404892" cy="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Open Warehouse</a:t>
            </a:r>
            <a:endParaRPr/>
          </a:p>
        </p:txBody>
      </p:sp>
      <p:pic>
        <p:nvPicPr>
          <p:cNvPr id="1542" name="Google Shape;1542;p17" descr="A picture containing symbol, font, logo, graphic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8"/>
          <p:cNvSpPr txBox="1">
            <a:spLocks noGrp="1"/>
          </p:cNvSpPr>
          <p:nvPr>
            <p:ph type="title"/>
          </p:nvPr>
        </p:nvSpPr>
        <p:spPr>
          <a:xfrm>
            <a:off x="952922" y="25479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Warehouse Activities</a:t>
            </a:r>
            <a:endParaRPr/>
          </a:p>
        </p:txBody>
      </p:sp>
      <p:pic>
        <p:nvPicPr>
          <p:cNvPr id="1549" name="Google Shape;1549;p18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2922" y="1065634"/>
            <a:ext cx="10569242" cy="47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9"/>
          <p:cNvSpPr txBox="1">
            <a:spLocks noGrp="1"/>
          </p:cNvSpPr>
          <p:nvPr>
            <p:ph type="title"/>
          </p:nvPr>
        </p:nvSpPr>
        <p:spPr>
          <a:xfrm>
            <a:off x="909836" y="190287"/>
            <a:ext cx="10825927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Inbound Process</a:t>
            </a:r>
            <a:endParaRPr/>
          </a:p>
        </p:txBody>
      </p:sp>
      <p:pic>
        <p:nvPicPr>
          <p:cNvPr id="1556" name="Google Shape;1556;p19" descr="Goods Receipt Posting from External Procurement - SAP Documen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836" y="1050894"/>
            <a:ext cx="986509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 txBox="1">
            <a:spLocks noGrp="1"/>
          </p:cNvSpPr>
          <p:nvPr>
            <p:ph type="title"/>
          </p:nvPr>
        </p:nvSpPr>
        <p:spPr>
          <a:xfrm>
            <a:off x="943671" y="14581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Inbound Cycle</a:t>
            </a:r>
            <a:endParaRPr/>
          </a:p>
        </p:txBody>
      </p:sp>
      <p:pic>
        <p:nvPicPr>
          <p:cNvPr id="1563" name="Google Shape;1563;p20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4752" y="980728"/>
            <a:ext cx="9217024" cy="477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1"/>
          <p:cNvSpPr txBox="1">
            <a:spLocks noGrp="1"/>
          </p:cNvSpPr>
          <p:nvPr>
            <p:ph type="title"/>
          </p:nvPr>
        </p:nvSpPr>
        <p:spPr>
          <a:xfrm>
            <a:off x="909836" y="2461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 sz="3200" b="1">
                <a:solidFill>
                  <a:schemeClr val="lt1"/>
                </a:solidFill>
              </a:rPr>
              <a:t>Outbound Process</a:t>
            </a:r>
            <a:endParaRPr/>
          </a:p>
        </p:txBody>
      </p:sp>
      <p:pic>
        <p:nvPicPr>
          <p:cNvPr id="1570" name="Google Shape;1570;p21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836" y="1102904"/>
            <a:ext cx="9289032" cy="477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7" name="Google Shape;1577;p2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8" name="Google Shape;1578;p22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lang="en-US" sz="5400" b="1" dirty="0">
                <a:solidFill>
                  <a:srgbClr val="FFFFFF"/>
                </a:solidFill>
              </a:rPr>
              <a:t>01</a:t>
            </a:r>
            <a:endParaRPr dirty="0"/>
          </a:p>
        </p:txBody>
      </p:sp>
      <p:pic>
        <p:nvPicPr>
          <p:cNvPr id="1581" name="Google Shape;1581;p22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23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477787" y="1163165"/>
            <a:ext cx="11017225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2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5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24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836" y="1772816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24"/>
          <p:cNvSpPr txBox="1"/>
          <p:nvPr/>
        </p:nvSpPr>
        <p:spPr>
          <a:xfrm>
            <a:off x="1609725" y="809374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5"/>
          <p:cNvSpPr/>
          <p:nvPr/>
        </p:nvSpPr>
        <p:spPr>
          <a:xfrm>
            <a:off x="1426017" y="766328"/>
            <a:ext cx="9597487" cy="6567372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9" name="Google Shape;1599;p25"/>
          <p:cNvSpPr/>
          <p:nvPr/>
        </p:nvSpPr>
        <p:spPr>
          <a:xfrm>
            <a:off x="853440" y="-9525"/>
            <a:ext cx="2920421" cy="687419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25"/>
          <p:cNvSpPr/>
          <p:nvPr/>
        </p:nvSpPr>
        <p:spPr>
          <a:xfrm>
            <a:off x="4571903" y="178874"/>
            <a:ext cx="6962371" cy="2859288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2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2" name="Google Shape;1602;p2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603" name="Google Shape;1603;p2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604" name="Google Shape;1604;p2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10" name="Google Shape;161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5" name="Google Shape;1315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6" name="Google Shape;1316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8" name="Google Shape;1318;p3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656887" y="1184275"/>
              <a:ext cx="1152526" cy="4722814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1" name="Google Shape;1321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2" name="Google Shape;1322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3" name="Google Shape;1323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1" name="Google Shape;1331;p3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3" name="Google Shape;1333;p3"/>
          <p:cNvSpPr/>
          <p:nvPr/>
        </p:nvSpPr>
        <p:spPr>
          <a:xfrm>
            <a:off x="10467119" y="0"/>
            <a:ext cx="1721706" cy="2474444"/>
          </a:xfrm>
          <a:custGeom>
            <a:avLst/>
            <a:gdLst/>
            <a:ahLst/>
            <a:cxnLst/>
            <a:rect l="l" t="t" r="r" b="b"/>
            <a:pathLst>
              <a:path w="1721706" h="2474444" extrusionOk="0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4" name="Google Shape;1334;p3"/>
          <p:cNvSpPr/>
          <p:nvPr/>
        </p:nvSpPr>
        <p:spPr>
          <a:xfrm>
            <a:off x="247008" y="1132746"/>
            <a:ext cx="6567484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4400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1)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5" name="Google Shape;1335;p3"/>
          <p:cNvSpPr txBox="1"/>
          <p:nvPr/>
        </p:nvSpPr>
        <p:spPr>
          <a:xfrm>
            <a:off x="151748" y="2838564"/>
            <a:ext cx="6873837" cy="177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6" name="Google Shape;1336;p3"/>
          <p:cNvSpPr txBox="1">
            <a:spLocks noGrp="1"/>
          </p:cNvSpPr>
          <p:nvPr>
            <p:ph type="ftr" idx="11"/>
          </p:nvPr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9" name="Google Shape;1619;p27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20" name="Google Shape;162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27"/>
          <p:cNvSpPr/>
          <p:nvPr/>
        </p:nvSpPr>
        <p:spPr>
          <a:xfrm>
            <a:off x="311422" y="6006235"/>
            <a:ext cx="3367695" cy="70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3" name="Google Shape;1623;p2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2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2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7" name="Google Shape;162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799" b="1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27"/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1" name="Google Shape;1631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2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633" name="Google Shape;1633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2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2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2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799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p27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2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2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2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0" b="22"/>
          <a:stretch/>
        </p:blipFill>
        <p:spPr>
          <a:xfrm>
            <a:off x="-1" y="893"/>
            <a:ext cx="12188825" cy="685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342" name="Google Shape;1342;p4"/>
          <p:cNvSpPr/>
          <p:nvPr/>
        </p:nvSpPr>
        <p:spPr>
          <a:xfrm>
            <a:off x="1587" y="-13391"/>
            <a:ext cx="12185651" cy="6870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solidFill>
            <a:srgbClr val="E25C20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"/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DISCLAIMER</a:t>
            </a:r>
            <a:endParaRPr sz="3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"/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training content and delivery of this presentation is confidential, and cannot be recorded, or copied and distributed to any third party, without the written consent of Anubhav Trainings.</a:t>
            </a:r>
            <a:endParaRPr sz="23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7" name="Google Shape;1347;p4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0201" y="187456"/>
            <a:ext cx="830313" cy="820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"/>
          <p:cNvSpPr txBox="1">
            <a:spLocks noGrp="1"/>
          </p:cNvSpPr>
          <p:nvPr>
            <p:ph type="title" idx="4294967295"/>
          </p:nvPr>
        </p:nvSpPr>
        <p:spPr>
          <a:xfrm>
            <a:off x="765820" y="502875"/>
            <a:ext cx="1020081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mbria"/>
              <a:buNone/>
            </a:pPr>
            <a: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b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800" b="1"/>
          </a:p>
        </p:txBody>
      </p:sp>
      <p:sp>
        <p:nvSpPr>
          <p:cNvPr id="1341" name="Google Shape;1341;p4"/>
          <p:cNvSpPr/>
          <p:nvPr/>
        </p:nvSpPr>
        <p:spPr>
          <a:xfrm>
            <a:off x="4148146" y="1237932"/>
            <a:ext cx="3144830" cy="4876799"/>
          </a:xfrm>
          <a:prstGeom prst="roundRect">
            <a:avLst>
              <a:gd name="adj" fmla="val 388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42" name="Google Shape;1342;p4"/>
          <p:cNvGrpSpPr/>
          <p:nvPr/>
        </p:nvGrpSpPr>
        <p:grpSpPr>
          <a:xfrm>
            <a:off x="609441" y="2719238"/>
            <a:ext cx="2876639" cy="2281510"/>
            <a:chOff x="1367540" y="2199511"/>
            <a:chExt cx="4187233" cy="3320964"/>
          </a:xfrm>
        </p:grpSpPr>
        <p:sp>
          <p:nvSpPr>
            <p:cNvPr id="1343" name="Google Shape;1343;p4"/>
            <p:cNvSpPr/>
            <p:nvPr/>
          </p:nvSpPr>
          <p:spPr>
            <a:xfrm>
              <a:off x="4741505" y="2424715"/>
              <a:ext cx="813268" cy="807550"/>
            </a:xfrm>
            <a:custGeom>
              <a:avLst/>
              <a:gdLst/>
              <a:ahLst/>
              <a:cxnLst/>
              <a:rect l="l" t="t" r="r" b="b"/>
              <a:pathLst>
                <a:path w="813268" h="807551" extrusionOk="0">
                  <a:moveTo>
                    <a:pt x="0" y="615668"/>
                  </a:moveTo>
                  <a:lnTo>
                    <a:pt x="0" y="325522"/>
                  </a:lnTo>
                  <a:lnTo>
                    <a:pt x="565643" y="0"/>
                  </a:lnTo>
                  <a:lnTo>
                    <a:pt x="565643" y="346604"/>
                  </a:lnTo>
                  <a:lnTo>
                    <a:pt x="813269" y="597802"/>
                  </a:lnTo>
                  <a:lnTo>
                    <a:pt x="247625" y="807551"/>
                  </a:lnTo>
                  <a:close/>
                </a:path>
              </a:pathLst>
            </a:custGeom>
            <a:solidFill>
              <a:srgbClr val="6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1367540" y="2199511"/>
              <a:ext cx="3320966" cy="3320964"/>
            </a:xfrm>
            <a:custGeom>
              <a:avLst/>
              <a:gdLst/>
              <a:ahLst/>
              <a:cxnLst/>
              <a:rect l="l" t="t" r="r" b="b"/>
              <a:pathLst>
                <a:path w="3320966" h="3320964" extrusionOk="0">
                  <a:moveTo>
                    <a:pt x="3320967" y="1660482"/>
                  </a:moveTo>
                  <a:cubicBezTo>
                    <a:pt x="3320967" y="2577541"/>
                    <a:pt x="2577543" y="3320964"/>
                    <a:pt x="1660483" y="3320964"/>
                  </a:cubicBezTo>
                  <a:cubicBezTo>
                    <a:pt x="743424" y="3320964"/>
                    <a:pt x="0" y="2577541"/>
                    <a:pt x="0" y="1660482"/>
                  </a:cubicBezTo>
                  <a:cubicBezTo>
                    <a:pt x="0" y="743423"/>
                    <a:pt x="743424" y="0"/>
                    <a:pt x="1660483" y="0"/>
                  </a:cubicBezTo>
                  <a:cubicBezTo>
                    <a:pt x="2577543" y="0"/>
                    <a:pt x="3320967" y="743423"/>
                    <a:pt x="3320967" y="1660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1788110" y="2620080"/>
              <a:ext cx="2479826" cy="2479824"/>
            </a:xfrm>
            <a:custGeom>
              <a:avLst/>
              <a:gdLst/>
              <a:ahLst/>
              <a:cxnLst/>
              <a:rect l="l" t="t" r="r" b="b"/>
              <a:pathLst>
                <a:path w="2479826" h="2479824" extrusionOk="0">
                  <a:moveTo>
                    <a:pt x="2479827" y="1239912"/>
                  </a:moveTo>
                  <a:cubicBezTo>
                    <a:pt x="2479827" y="1924697"/>
                    <a:pt x="1924698" y="2479825"/>
                    <a:pt x="1239913" y="2479825"/>
                  </a:cubicBezTo>
                  <a:cubicBezTo>
                    <a:pt x="555128" y="2479825"/>
                    <a:pt x="0" y="1924697"/>
                    <a:pt x="0" y="1239912"/>
                  </a:cubicBezTo>
                  <a:cubicBezTo>
                    <a:pt x="0" y="555128"/>
                    <a:pt x="555128" y="0"/>
                    <a:pt x="1239913" y="0"/>
                  </a:cubicBezTo>
                  <a:cubicBezTo>
                    <a:pt x="1924698" y="0"/>
                    <a:pt x="2479827" y="555128"/>
                    <a:pt x="2479827" y="12399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212968" y="3044938"/>
              <a:ext cx="1630110" cy="1630109"/>
            </a:xfrm>
            <a:custGeom>
              <a:avLst/>
              <a:gdLst/>
              <a:ahLst/>
              <a:cxnLst/>
              <a:rect l="l" t="t" r="r" b="b"/>
              <a:pathLst>
                <a:path w="1630110" h="1630109" extrusionOk="0">
                  <a:moveTo>
                    <a:pt x="1630111" y="815055"/>
                  </a:moveTo>
                  <a:cubicBezTo>
                    <a:pt x="1630111" y="1265197"/>
                    <a:pt x="1265198" y="1630110"/>
                    <a:pt x="815055" y="1630110"/>
                  </a:cubicBezTo>
                  <a:cubicBezTo>
                    <a:pt x="364913" y="1630110"/>
                    <a:pt x="0" y="1265197"/>
                    <a:pt x="0" y="815055"/>
                  </a:cubicBezTo>
                  <a:cubicBezTo>
                    <a:pt x="0" y="364912"/>
                    <a:pt x="364913" y="0"/>
                    <a:pt x="815055" y="0"/>
                  </a:cubicBezTo>
                  <a:cubicBezTo>
                    <a:pt x="1265198" y="0"/>
                    <a:pt x="1630111" y="364912"/>
                    <a:pt x="1630111" y="8150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614600" y="3446570"/>
              <a:ext cx="826847" cy="826846"/>
            </a:xfrm>
            <a:custGeom>
              <a:avLst/>
              <a:gdLst/>
              <a:ahLst/>
              <a:cxnLst/>
              <a:rect l="l" t="t" r="r" b="b"/>
              <a:pathLst>
                <a:path w="826847" h="826846" extrusionOk="0">
                  <a:moveTo>
                    <a:pt x="826847" y="413423"/>
                  </a:moveTo>
                  <a:cubicBezTo>
                    <a:pt x="826847" y="641751"/>
                    <a:pt x="641751" y="826847"/>
                    <a:pt x="413424" y="826847"/>
                  </a:cubicBezTo>
                  <a:cubicBezTo>
                    <a:pt x="185096" y="826847"/>
                    <a:pt x="0" y="641751"/>
                    <a:pt x="0" y="413423"/>
                  </a:cubicBezTo>
                  <a:cubicBezTo>
                    <a:pt x="0" y="185096"/>
                    <a:pt x="185096" y="0"/>
                    <a:pt x="413424" y="0"/>
                  </a:cubicBezTo>
                  <a:cubicBezTo>
                    <a:pt x="641751" y="0"/>
                    <a:pt x="826847" y="185096"/>
                    <a:pt x="826847" y="413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998128" y="2904357"/>
              <a:ext cx="1983255" cy="996452"/>
            </a:xfrm>
            <a:custGeom>
              <a:avLst/>
              <a:gdLst/>
              <a:ahLst/>
              <a:cxnLst/>
              <a:rect l="l" t="t" r="r" b="b"/>
              <a:pathLst>
                <a:path w="2897297" h="1455697" extrusionOk="0">
                  <a:moveTo>
                    <a:pt x="7026" y="1414881"/>
                  </a:moveTo>
                  <a:lnTo>
                    <a:pt x="7026" y="1414881"/>
                  </a:lnTo>
                  <a:cubicBezTo>
                    <a:pt x="-10125" y="1379149"/>
                    <a:pt x="5240" y="1336627"/>
                    <a:pt x="40972" y="1319476"/>
                  </a:cubicBezTo>
                  <a:lnTo>
                    <a:pt x="2794866" y="7026"/>
                  </a:lnTo>
                  <a:cubicBezTo>
                    <a:pt x="2830598" y="-10125"/>
                    <a:pt x="2873120" y="5240"/>
                    <a:pt x="2890271" y="40972"/>
                  </a:cubicBezTo>
                  <a:lnTo>
                    <a:pt x="2890271" y="40972"/>
                  </a:lnTo>
                  <a:cubicBezTo>
                    <a:pt x="2907423" y="76704"/>
                    <a:pt x="2892058" y="119226"/>
                    <a:pt x="2856326" y="136377"/>
                  </a:cubicBezTo>
                  <a:lnTo>
                    <a:pt x="102432" y="1448827"/>
                  </a:lnTo>
                  <a:cubicBezTo>
                    <a:pt x="66700" y="1465621"/>
                    <a:pt x="24178" y="1450613"/>
                    <a:pt x="7026" y="1414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/>
          <p:nvPr/>
        </p:nvSpPr>
        <p:spPr>
          <a:xfrm>
            <a:off x="7524206" y="1891542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25C2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  SAP WM Overview</a:t>
            </a:r>
            <a:endParaRPr sz="2000" b="1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50" name="Google Shape;1350;p4"/>
          <p:cNvGrpSpPr/>
          <p:nvPr/>
        </p:nvGrpSpPr>
        <p:grpSpPr>
          <a:xfrm>
            <a:off x="7312947" y="3251755"/>
            <a:ext cx="4104127" cy="501358"/>
            <a:chOff x="2533260" y="2831679"/>
            <a:chExt cx="3283303" cy="383079"/>
          </a:xfrm>
        </p:grpSpPr>
        <p:sp>
          <p:nvSpPr>
            <p:cNvPr id="1351" name="Google Shape;1351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53" name="Google Shape;1353;p4"/>
          <p:cNvSpPr/>
          <p:nvPr/>
        </p:nvSpPr>
        <p:spPr>
          <a:xfrm>
            <a:off x="3823847" y="166165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/>
          <p:nvPr/>
        </p:nvSpPr>
        <p:spPr>
          <a:xfrm>
            <a:off x="3823847" y="3367549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5" name="Google Shape;1355;p4"/>
          <p:cNvSpPr/>
          <p:nvPr/>
        </p:nvSpPr>
        <p:spPr>
          <a:xfrm>
            <a:off x="3823847" y="5073446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6" name="Google Shape;1356;p4"/>
          <p:cNvSpPr/>
          <p:nvPr/>
        </p:nvSpPr>
        <p:spPr>
          <a:xfrm>
            <a:off x="7512619" y="3791299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7" name="Google Shape;1357;p4"/>
          <p:cNvSpPr txBox="1"/>
          <p:nvPr/>
        </p:nvSpPr>
        <p:spPr>
          <a:xfrm>
            <a:off x="8108232" y="4363388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Difference between EWM &amp; WM</a:t>
            </a:r>
            <a:endParaRPr/>
          </a:p>
        </p:txBody>
      </p:sp>
      <p:sp>
        <p:nvSpPr>
          <p:cNvPr id="1358" name="Google Shape;1358;p4"/>
          <p:cNvSpPr txBox="1"/>
          <p:nvPr/>
        </p:nvSpPr>
        <p:spPr>
          <a:xfrm>
            <a:off x="4864380" y="2021137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to SAP EWM</a:t>
            </a:r>
            <a:endParaRPr/>
          </a:p>
        </p:txBody>
      </p:sp>
      <p:sp>
        <p:nvSpPr>
          <p:cNvPr id="1359" name="Google Shape;1359;p4"/>
          <p:cNvSpPr txBox="1"/>
          <p:nvPr/>
        </p:nvSpPr>
        <p:spPr>
          <a:xfrm>
            <a:off x="4911437" y="3607494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 options</a:t>
            </a:r>
            <a:endParaRPr/>
          </a:p>
        </p:txBody>
      </p:sp>
      <p:sp>
        <p:nvSpPr>
          <p:cNvPr id="1360" name="Google Shape;1360;p4"/>
          <p:cNvSpPr txBox="1"/>
          <p:nvPr/>
        </p:nvSpPr>
        <p:spPr>
          <a:xfrm>
            <a:off x="4864437" y="5311177"/>
            <a:ext cx="22671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Embedded &amp; De-centralized EWM</a:t>
            </a:r>
            <a:endParaRPr/>
          </a:p>
        </p:txBody>
      </p:sp>
      <p:cxnSp>
        <p:nvCxnSpPr>
          <p:cNvPr id="1361" name="Google Shape;1361;p4"/>
          <p:cNvCxnSpPr/>
          <p:nvPr/>
        </p:nvCxnSpPr>
        <p:spPr>
          <a:xfrm>
            <a:off x="4758612" y="2891475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4"/>
          <p:cNvCxnSpPr/>
          <p:nvPr/>
        </p:nvCxnSpPr>
        <p:spPr>
          <a:xfrm>
            <a:off x="4758612" y="4608307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3" name="Google Shape;1363;p4"/>
          <p:cNvCxnSpPr/>
          <p:nvPr/>
        </p:nvCxnSpPr>
        <p:spPr>
          <a:xfrm flipH="1">
            <a:off x="2743200" y="2341984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4" name="Google Shape;1364;p4"/>
          <p:cNvCxnSpPr/>
          <p:nvPr/>
        </p:nvCxnSpPr>
        <p:spPr>
          <a:xfrm>
            <a:off x="2743200" y="4534678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5" name="Google Shape;1365;p4"/>
          <p:cNvCxnSpPr/>
          <p:nvPr/>
        </p:nvCxnSpPr>
        <p:spPr>
          <a:xfrm>
            <a:off x="2957804" y="3760839"/>
            <a:ext cx="802433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6" name="Google Shape;1366;p4"/>
          <p:cNvSpPr txBox="1"/>
          <p:nvPr/>
        </p:nvSpPr>
        <p:spPr>
          <a:xfrm>
            <a:off x="3948474" y="1824110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367" name="Google Shape;1367;p4"/>
          <p:cNvSpPr txBox="1"/>
          <p:nvPr/>
        </p:nvSpPr>
        <p:spPr>
          <a:xfrm>
            <a:off x="3948474" y="3522281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1368" name="Google Shape;1368;p4"/>
          <p:cNvSpPr txBox="1"/>
          <p:nvPr/>
        </p:nvSpPr>
        <p:spPr>
          <a:xfrm>
            <a:off x="3948474" y="5235904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1369" name="Google Shape;1369;p4"/>
          <p:cNvSpPr txBox="1"/>
          <p:nvPr/>
        </p:nvSpPr>
        <p:spPr>
          <a:xfrm>
            <a:off x="8005438" y="2812617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0" name="Google Shape;1370;p4"/>
          <p:cNvSpPr/>
          <p:nvPr/>
        </p:nvSpPr>
        <p:spPr>
          <a:xfrm>
            <a:off x="7130242" y="2107051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1" name="Google Shape;1371;p4"/>
          <p:cNvSpPr/>
          <p:nvPr/>
        </p:nvSpPr>
        <p:spPr>
          <a:xfrm>
            <a:off x="7130661" y="408953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57549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5f19cd0735_0_5"/>
          <p:cNvSpPr txBox="1"/>
          <p:nvPr/>
        </p:nvSpPr>
        <p:spPr>
          <a:xfrm>
            <a:off x="382825" y="415925"/>
            <a:ext cx="12425400" cy="188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100"/>
              </a:spcBef>
            </a:pPr>
            <a:r>
              <a:rPr lang="en-US" sz="3000" b="1" u="sng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S4hana </a:t>
            </a:r>
            <a:r>
              <a:rPr lang="en-US" sz="3000" b="1" u="sng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Ewm</a:t>
            </a:r>
            <a:r>
              <a:rPr lang="en-US" sz="3000" b="1" u="sng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Server Access Details</a:t>
            </a:r>
            <a:endParaRPr sz="3000" b="1" u="sng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4999"/>
              </a:lnSpc>
              <a:spcBef>
                <a:spcPts val="1100"/>
              </a:spcBef>
            </a:pPr>
            <a:r>
              <a:rPr lang="en-US" sz="2100" b="1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On your desktop </a:t>
            </a:r>
            <a:endParaRPr lang="en-US" dirty="0">
              <a:solidFill>
                <a:schemeClr val="lt1"/>
              </a:solidFill>
              <a:ea typeface="Open Sans"/>
            </a:endParaRPr>
          </a:p>
          <a:p>
            <a:pPr>
              <a:lnSpc>
                <a:spcPct val="114999"/>
              </a:lnSpc>
              <a:spcBef>
                <a:spcPts val="1100"/>
              </a:spcBef>
            </a:pPr>
            <a:r>
              <a:rPr lang="en-US" sz="2100" b="1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start&gt;run&gt;type </a:t>
            </a:r>
            <a:r>
              <a:rPr lang="en-US" sz="2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mstsc</a:t>
            </a:r>
            <a:r>
              <a:rPr lang="en-US" sz="2100" b="1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&gt;enter </a:t>
            </a:r>
            <a:r>
              <a:rPr lang="en-US" sz="2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ip</a:t>
            </a:r>
            <a:r>
              <a:rPr lang="en-US" sz="2100" b="1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 add : 183.82.120.214:4224  &gt; connect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200B7CB-865D-8D41-D1FD-221336BE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65" y="2846465"/>
            <a:ext cx="6148702" cy="3784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"/>
          <p:cNvSpPr txBox="1">
            <a:spLocks noGrp="1"/>
          </p:cNvSpPr>
          <p:nvPr>
            <p:ph type="title" idx="4294967295"/>
          </p:nvPr>
        </p:nvSpPr>
        <p:spPr>
          <a:xfrm>
            <a:off x="765820" y="502875"/>
            <a:ext cx="1020081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mbria"/>
              <a:buNone/>
            </a:pPr>
            <a: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br>
              <a:rPr lang="en-US" sz="2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2800" b="1"/>
          </a:p>
        </p:txBody>
      </p:sp>
      <p:sp>
        <p:nvSpPr>
          <p:cNvPr id="1341" name="Google Shape;1341;p4"/>
          <p:cNvSpPr/>
          <p:nvPr/>
        </p:nvSpPr>
        <p:spPr>
          <a:xfrm>
            <a:off x="4148146" y="1237932"/>
            <a:ext cx="3144830" cy="4876799"/>
          </a:xfrm>
          <a:prstGeom prst="roundRect">
            <a:avLst>
              <a:gd name="adj" fmla="val 388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42" name="Google Shape;1342;p4"/>
          <p:cNvGrpSpPr/>
          <p:nvPr/>
        </p:nvGrpSpPr>
        <p:grpSpPr>
          <a:xfrm>
            <a:off x="609441" y="2719238"/>
            <a:ext cx="2876639" cy="2281510"/>
            <a:chOff x="1367540" y="2199511"/>
            <a:chExt cx="4187233" cy="3320964"/>
          </a:xfrm>
        </p:grpSpPr>
        <p:sp>
          <p:nvSpPr>
            <p:cNvPr id="1343" name="Google Shape;1343;p4"/>
            <p:cNvSpPr/>
            <p:nvPr/>
          </p:nvSpPr>
          <p:spPr>
            <a:xfrm>
              <a:off x="4741505" y="2424715"/>
              <a:ext cx="813268" cy="807550"/>
            </a:xfrm>
            <a:custGeom>
              <a:avLst/>
              <a:gdLst/>
              <a:ahLst/>
              <a:cxnLst/>
              <a:rect l="l" t="t" r="r" b="b"/>
              <a:pathLst>
                <a:path w="813268" h="807551" extrusionOk="0">
                  <a:moveTo>
                    <a:pt x="0" y="615668"/>
                  </a:moveTo>
                  <a:lnTo>
                    <a:pt x="0" y="325522"/>
                  </a:lnTo>
                  <a:lnTo>
                    <a:pt x="565643" y="0"/>
                  </a:lnTo>
                  <a:lnTo>
                    <a:pt x="565643" y="346604"/>
                  </a:lnTo>
                  <a:lnTo>
                    <a:pt x="813269" y="597802"/>
                  </a:lnTo>
                  <a:lnTo>
                    <a:pt x="247625" y="807551"/>
                  </a:lnTo>
                  <a:close/>
                </a:path>
              </a:pathLst>
            </a:custGeom>
            <a:solidFill>
              <a:srgbClr val="6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1367540" y="2199511"/>
              <a:ext cx="3320966" cy="3320964"/>
            </a:xfrm>
            <a:custGeom>
              <a:avLst/>
              <a:gdLst/>
              <a:ahLst/>
              <a:cxnLst/>
              <a:rect l="l" t="t" r="r" b="b"/>
              <a:pathLst>
                <a:path w="3320966" h="3320964" extrusionOk="0">
                  <a:moveTo>
                    <a:pt x="3320967" y="1660482"/>
                  </a:moveTo>
                  <a:cubicBezTo>
                    <a:pt x="3320967" y="2577541"/>
                    <a:pt x="2577543" y="3320964"/>
                    <a:pt x="1660483" y="3320964"/>
                  </a:cubicBezTo>
                  <a:cubicBezTo>
                    <a:pt x="743424" y="3320964"/>
                    <a:pt x="0" y="2577541"/>
                    <a:pt x="0" y="1660482"/>
                  </a:cubicBezTo>
                  <a:cubicBezTo>
                    <a:pt x="0" y="743423"/>
                    <a:pt x="743424" y="0"/>
                    <a:pt x="1660483" y="0"/>
                  </a:cubicBezTo>
                  <a:cubicBezTo>
                    <a:pt x="2577543" y="0"/>
                    <a:pt x="3320967" y="743423"/>
                    <a:pt x="3320967" y="1660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1788110" y="2620080"/>
              <a:ext cx="2479826" cy="2479824"/>
            </a:xfrm>
            <a:custGeom>
              <a:avLst/>
              <a:gdLst/>
              <a:ahLst/>
              <a:cxnLst/>
              <a:rect l="l" t="t" r="r" b="b"/>
              <a:pathLst>
                <a:path w="2479826" h="2479824" extrusionOk="0">
                  <a:moveTo>
                    <a:pt x="2479827" y="1239912"/>
                  </a:moveTo>
                  <a:cubicBezTo>
                    <a:pt x="2479827" y="1924697"/>
                    <a:pt x="1924698" y="2479825"/>
                    <a:pt x="1239913" y="2479825"/>
                  </a:cubicBezTo>
                  <a:cubicBezTo>
                    <a:pt x="555128" y="2479825"/>
                    <a:pt x="0" y="1924697"/>
                    <a:pt x="0" y="1239912"/>
                  </a:cubicBezTo>
                  <a:cubicBezTo>
                    <a:pt x="0" y="555128"/>
                    <a:pt x="555128" y="0"/>
                    <a:pt x="1239913" y="0"/>
                  </a:cubicBezTo>
                  <a:cubicBezTo>
                    <a:pt x="1924698" y="0"/>
                    <a:pt x="2479827" y="555128"/>
                    <a:pt x="2479827" y="12399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212968" y="3044938"/>
              <a:ext cx="1630110" cy="1630109"/>
            </a:xfrm>
            <a:custGeom>
              <a:avLst/>
              <a:gdLst/>
              <a:ahLst/>
              <a:cxnLst/>
              <a:rect l="l" t="t" r="r" b="b"/>
              <a:pathLst>
                <a:path w="1630110" h="1630109" extrusionOk="0">
                  <a:moveTo>
                    <a:pt x="1630111" y="815055"/>
                  </a:moveTo>
                  <a:cubicBezTo>
                    <a:pt x="1630111" y="1265197"/>
                    <a:pt x="1265198" y="1630110"/>
                    <a:pt x="815055" y="1630110"/>
                  </a:cubicBezTo>
                  <a:cubicBezTo>
                    <a:pt x="364913" y="1630110"/>
                    <a:pt x="0" y="1265197"/>
                    <a:pt x="0" y="815055"/>
                  </a:cubicBezTo>
                  <a:cubicBezTo>
                    <a:pt x="0" y="364912"/>
                    <a:pt x="364913" y="0"/>
                    <a:pt x="815055" y="0"/>
                  </a:cubicBezTo>
                  <a:cubicBezTo>
                    <a:pt x="1265198" y="0"/>
                    <a:pt x="1630111" y="364912"/>
                    <a:pt x="1630111" y="8150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614600" y="3446570"/>
              <a:ext cx="826847" cy="826846"/>
            </a:xfrm>
            <a:custGeom>
              <a:avLst/>
              <a:gdLst/>
              <a:ahLst/>
              <a:cxnLst/>
              <a:rect l="l" t="t" r="r" b="b"/>
              <a:pathLst>
                <a:path w="826847" h="826846" extrusionOk="0">
                  <a:moveTo>
                    <a:pt x="826847" y="413423"/>
                  </a:moveTo>
                  <a:cubicBezTo>
                    <a:pt x="826847" y="641751"/>
                    <a:pt x="641751" y="826847"/>
                    <a:pt x="413424" y="826847"/>
                  </a:cubicBezTo>
                  <a:cubicBezTo>
                    <a:pt x="185096" y="826847"/>
                    <a:pt x="0" y="641751"/>
                    <a:pt x="0" y="413423"/>
                  </a:cubicBezTo>
                  <a:cubicBezTo>
                    <a:pt x="0" y="185096"/>
                    <a:pt x="185096" y="0"/>
                    <a:pt x="413424" y="0"/>
                  </a:cubicBezTo>
                  <a:cubicBezTo>
                    <a:pt x="641751" y="0"/>
                    <a:pt x="826847" y="185096"/>
                    <a:pt x="826847" y="413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998128" y="2904357"/>
              <a:ext cx="1983255" cy="996452"/>
            </a:xfrm>
            <a:custGeom>
              <a:avLst/>
              <a:gdLst/>
              <a:ahLst/>
              <a:cxnLst/>
              <a:rect l="l" t="t" r="r" b="b"/>
              <a:pathLst>
                <a:path w="2897297" h="1455697" extrusionOk="0">
                  <a:moveTo>
                    <a:pt x="7026" y="1414881"/>
                  </a:moveTo>
                  <a:lnTo>
                    <a:pt x="7026" y="1414881"/>
                  </a:lnTo>
                  <a:cubicBezTo>
                    <a:pt x="-10125" y="1379149"/>
                    <a:pt x="5240" y="1336627"/>
                    <a:pt x="40972" y="1319476"/>
                  </a:cubicBezTo>
                  <a:lnTo>
                    <a:pt x="2794866" y="7026"/>
                  </a:lnTo>
                  <a:cubicBezTo>
                    <a:pt x="2830598" y="-10125"/>
                    <a:pt x="2873120" y="5240"/>
                    <a:pt x="2890271" y="40972"/>
                  </a:cubicBezTo>
                  <a:lnTo>
                    <a:pt x="2890271" y="40972"/>
                  </a:lnTo>
                  <a:cubicBezTo>
                    <a:pt x="2907423" y="76704"/>
                    <a:pt x="2892058" y="119226"/>
                    <a:pt x="2856326" y="136377"/>
                  </a:cubicBezTo>
                  <a:lnTo>
                    <a:pt x="102432" y="1448827"/>
                  </a:lnTo>
                  <a:cubicBezTo>
                    <a:pt x="66700" y="1465621"/>
                    <a:pt x="24178" y="1450613"/>
                    <a:pt x="7026" y="1414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/>
          <p:nvPr/>
        </p:nvSpPr>
        <p:spPr>
          <a:xfrm>
            <a:off x="7524206" y="1891542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25C2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  SAP WM Overview</a:t>
            </a:r>
            <a:endParaRPr sz="2000" b="1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50" name="Google Shape;1350;p4"/>
          <p:cNvGrpSpPr/>
          <p:nvPr/>
        </p:nvGrpSpPr>
        <p:grpSpPr>
          <a:xfrm>
            <a:off x="7312947" y="3251755"/>
            <a:ext cx="4104127" cy="501358"/>
            <a:chOff x="2533260" y="2831679"/>
            <a:chExt cx="3283303" cy="383079"/>
          </a:xfrm>
        </p:grpSpPr>
        <p:sp>
          <p:nvSpPr>
            <p:cNvPr id="1351" name="Google Shape;1351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2" name="Google Shape;1352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53" name="Google Shape;1353;p4"/>
          <p:cNvSpPr/>
          <p:nvPr/>
        </p:nvSpPr>
        <p:spPr>
          <a:xfrm>
            <a:off x="3823847" y="166165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/>
          <p:nvPr/>
        </p:nvSpPr>
        <p:spPr>
          <a:xfrm>
            <a:off x="3823847" y="3367549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5" name="Google Shape;1355;p4"/>
          <p:cNvSpPr/>
          <p:nvPr/>
        </p:nvSpPr>
        <p:spPr>
          <a:xfrm>
            <a:off x="3823847" y="5073446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6" name="Google Shape;1356;p4"/>
          <p:cNvSpPr/>
          <p:nvPr/>
        </p:nvSpPr>
        <p:spPr>
          <a:xfrm>
            <a:off x="7512619" y="3791299"/>
            <a:ext cx="4004174" cy="1455173"/>
          </a:xfrm>
          <a:prstGeom prst="roundRect">
            <a:avLst>
              <a:gd name="adj" fmla="val 899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7" name="Google Shape;1357;p4"/>
          <p:cNvSpPr txBox="1"/>
          <p:nvPr/>
        </p:nvSpPr>
        <p:spPr>
          <a:xfrm>
            <a:off x="8108232" y="4363388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Difference between EWM &amp; WM</a:t>
            </a:r>
            <a:endParaRPr/>
          </a:p>
        </p:txBody>
      </p:sp>
      <p:sp>
        <p:nvSpPr>
          <p:cNvPr id="1358" name="Google Shape;1358;p4"/>
          <p:cNvSpPr txBox="1"/>
          <p:nvPr/>
        </p:nvSpPr>
        <p:spPr>
          <a:xfrm>
            <a:off x="4864380" y="2021137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 to SAP EWM</a:t>
            </a:r>
            <a:endParaRPr/>
          </a:p>
        </p:txBody>
      </p:sp>
      <p:sp>
        <p:nvSpPr>
          <p:cNvPr id="1359" name="Google Shape;1359;p4"/>
          <p:cNvSpPr txBox="1"/>
          <p:nvPr/>
        </p:nvSpPr>
        <p:spPr>
          <a:xfrm>
            <a:off x="4911437" y="3607494"/>
            <a:ext cx="2267221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 options</a:t>
            </a:r>
            <a:endParaRPr/>
          </a:p>
        </p:txBody>
      </p:sp>
      <p:sp>
        <p:nvSpPr>
          <p:cNvPr id="1360" name="Google Shape;1360;p4"/>
          <p:cNvSpPr txBox="1"/>
          <p:nvPr/>
        </p:nvSpPr>
        <p:spPr>
          <a:xfrm>
            <a:off x="4864437" y="5311177"/>
            <a:ext cx="22671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Embedded &amp; De-centralized EWM</a:t>
            </a:r>
            <a:endParaRPr/>
          </a:p>
        </p:txBody>
      </p:sp>
      <p:cxnSp>
        <p:nvCxnSpPr>
          <p:cNvPr id="1361" name="Google Shape;1361;p4"/>
          <p:cNvCxnSpPr/>
          <p:nvPr/>
        </p:nvCxnSpPr>
        <p:spPr>
          <a:xfrm>
            <a:off x="4758612" y="2891475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4"/>
          <p:cNvCxnSpPr/>
          <p:nvPr/>
        </p:nvCxnSpPr>
        <p:spPr>
          <a:xfrm>
            <a:off x="4758612" y="4608307"/>
            <a:ext cx="227667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3" name="Google Shape;1363;p4"/>
          <p:cNvCxnSpPr/>
          <p:nvPr/>
        </p:nvCxnSpPr>
        <p:spPr>
          <a:xfrm flipH="1">
            <a:off x="2743200" y="2341984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4" name="Google Shape;1364;p4"/>
          <p:cNvCxnSpPr/>
          <p:nvPr/>
        </p:nvCxnSpPr>
        <p:spPr>
          <a:xfrm>
            <a:off x="2743200" y="4534678"/>
            <a:ext cx="1026367" cy="70912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5" name="Google Shape;1365;p4"/>
          <p:cNvCxnSpPr/>
          <p:nvPr/>
        </p:nvCxnSpPr>
        <p:spPr>
          <a:xfrm>
            <a:off x="2957804" y="3760839"/>
            <a:ext cx="802433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6" name="Google Shape;1366;p4"/>
          <p:cNvSpPr txBox="1"/>
          <p:nvPr/>
        </p:nvSpPr>
        <p:spPr>
          <a:xfrm>
            <a:off x="3948474" y="1824110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1367" name="Google Shape;1367;p4"/>
          <p:cNvSpPr txBox="1"/>
          <p:nvPr/>
        </p:nvSpPr>
        <p:spPr>
          <a:xfrm>
            <a:off x="3948474" y="3522281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1368" name="Google Shape;1368;p4"/>
          <p:cNvSpPr txBox="1"/>
          <p:nvPr/>
        </p:nvSpPr>
        <p:spPr>
          <a:xfrm>
            <a:off x="3948474" y="5235904"/>
            <a:ext cx="537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1369" name="Google Shape;1369;p4"/>
          <p:cNvSpPr txBox="1"/>
          <p:nvPr/>
        </p:nvSpPr>
        <p:spPr>
          <a:xfrm>
            <a:off x="8005438" y="2812617"/>
            <a:ext cx="3267528" cy="3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0" name="Google Shape;1370;p4"/>
          <p:cNvSpPr/>
          <p:nvPr/>
        </p:nvSpPr>
        <p:spPr>
          <a:xfrm>
            <a:off x="7130242" y="2107051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1" name="Google Shape;1371;p4"/>
          <p:cNvSpPr/>
          <p:nvPr/>
        </p:nvSpPr>
        <p:spPr>
          <a:xfrm>
            <a:off x="7130661" y="4089532"/>
            <a:ext cx="786580" cy="786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1433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"/>
          <p:cNvSpPr/>
          <p:nvPr/>
        </p:nvSpPr>
        <p:spPr>
          <a:xfrm>
            <a:off x="6737665" y="397967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Internal Processes &amp; Work 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1" name="Google Shape;1361;p5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Inbound Process / Putaway Process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2" name="Google Shape;1362;p5"/>
          <p:cNvSpPr/>
          <p:nvPr/>
        </p:nvSpPr>
        <p:spPr>
          <a:xfrm>
            <a:off x="898938" y="3973960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ERP S4 - EWM Integration &amp; EWM Master data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3" name="Google Shape;1363;p5"/>
          <p:cNvSpPr/>
          <p:nvPr/>
        </p:nvSpPr>
        <p:spPr>
          <a:xfrm>
            <a:off x="489767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4" name="Google Shape;1364;p5"/>
          <p:cNvSpPr/>
          <p:nvPr/>
        </p:nvSpPr>
        <p:spPr>
          <a:xfrm>
            <a:off x="489766" y="479776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5" name="Google Shape;1365;p5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6" name="Google Shape;1366;p5"/>
          <p:cNvSpPr/>
          <p:nvPr/>
        </p:nvSpPr>
        <p:spPr>
          <a:xfrm>
            <a:off x="6737665" y="215190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Resource Management &amp; Warehouse Monitor</a:t>
            </a:r>
            <a:endParaRPr/>
          </a:p>
        </p:txBody>
      </p:sp>
      <p:sp>
        <p:nvSpPr>
          <p:cNvPr id="1367" name="Google Shape;1367;p5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HU Management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8" name="Google Shape;1368;p5"/>
          <p:cNvSpPr/>
          <p:nvPr/>
        </p:nvSpPr>
        <p:spPr>
          <a:xfrm>
            <a:off x="1031324" y="3096530"/>
            <a:ext cx="4287450" cy="50795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9" name="Google Shape;1369;p5"/>
          <p:cNvSpPr/>
          <p:nvPr/>
        </p:nvSpPr>
        <p:spPr>
          <a:xfrm>
            <a:off x="898938" y="2182199"/>
            <a:ext cx="4419836" cy="58086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0" name="Google Shape;1370;p5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1" name="Google Shape;1371;p5"/>
          <p:cNvSpPr/>
          <p:nvPr/>
        </p:nvSpPr>
        <p:spPr>
          <a:xfrm>
            <a:off x="48976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2" name="Google Shape;1372;p5"/>
          <p:cNvSpPr/>
          <p:nvPr/>
        </p:nvSpPr>
        <p:spPr>
          <a:xfrm>
            <a:off x="48976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3" name="Google Shape;1373;p5"/>
          <p:cNvSpPr/>
          <p:nvPr/>
        </p:nvSpPr>
        <p:spPr>
          <a:xfrm>
            <a:off x="48976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4" name="Google Shape;1374;p5"/>
          <p:cNvSpPr/>
          <p:nvPr/>
        </p:nvSpPr>
        <p:spPr>
          <a:xfrm>
            <a:off x="627945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5" name="Google Shape;1375;p5"/>
          <p:cNvSpPr/>
          <p:nvPr/>
        </p:nvSpPr>
        <p:spPr>
          <a:xfrm>
            <a:off x="627945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6" name="Google Shape;1376;p5"/>
          <p:cNvSpPr/>
          <p:nvPr/>
        </p:nvSpPr>
        <p:spPr>
          <a:xfrm>
            <a:off x="627945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7" name="Google Shape;1377;p5"/>
          <p:cNvSpPr/>
          <p:nvPr/>
        </p:nvSpPr>
        <p:spPr>
          <a:xfrm>
            <a:off x="6279457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8" name="Google Shape;1378;p5"/>
          <p:cNvSpPr/>
          <p:nvPr/>
        </p:nvSpPr>
        <p:spPr>
          <a:xfrm>
            <a:off x="6762790" y="4881108"/>
            <a:ext cx="4419836" cy="8305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Outbound Process / Stock Removal 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9" name="Google Shape;1379;p5"/>
          <p:cNvSpPr/>
          <p:nvPr/>
        </p:nvSpPr>
        <p:spPr>
          <a:xfrm>
            <a:off x="6300388" y="4868227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0" name="Google Shape;1380;p5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381" name="Google Shape;1381;p5"/>
          <p:cNvSpPr txBox="1">
            <a:spLocks noGrp="1"/>
          </p:cNvSpPr>
          <p:nvPr>
            <p:ph type="title"/>
          </p:nvPr>
        </p:nvSpPr>
        <p:spPr>
          <a:xfrm>
            <a:off x="838199" y="297403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2" name="Google Shape;1382;p5"/>
          <p:cNvSpPr txBox="1"/>
          <p:nvPr/>
        </p:nvSpPr>
        <p:spPr>
          <a:xfrm>
            <a:off x="1308125" y="2260725"/>
            <a:ext cx="31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EWM Business processes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3" name="Google Shape;1383;p5"/>
          <p:cNvSpPr txBox="1"/>
          <p:nvPr/>
        </p:nvSpPr>
        <p:spPr>
          <a:xfrm>
            <a:off x="7178014" y="3021697"/>
            <a:ext cx="3960300" cy="1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Packaging Specification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 PPF Actionsc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4" name="Google Shape;1384;p5"/>
          <p:cNvSpPr txBox="1"/>
          <p:nvPr/>
        </p:nvSpPr>
        <p:spPr>
          <a:xfrm>
            <a:off x="1373225" y="3093138"/>
            <a:ext cx="534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MM &amp; EWM Org Structure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"/>
          <p:cNvSpPr/>
          <p:nvPr/>
        </p:nvSpPr>
        <p:spPr>
          <a:xfrm>
            <a:off x="6787208" y="3907671"/>
            <a:ext cx="4349549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0" name="Google Shape;1390;p6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LOSC (Layout Oriented Storage control)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1" name="Google Shape;1391;p6"/>
          <p:cNvSpPr/>
          <p:nvPr/>
        </p:nvSpPr>
        <p:spPr>
          <a:xfrm>
            <a:off x="1050371" y="3938462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2" name="Google Shape;1392;p6"/>
          <p:cNvSpPr/>
          <p:nvPr/>
        </p:nvSpPr>
        <p:spPr>
          <a:xfrm>
            <a:off x="489767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3" name="Google Shape;1393;p6"/>
          <p:cNvSpPr/>
          <p:nvPr/>
        </p:nvSpPr>
        <p:spPr>
          <a:xfrm>
            <a:off x="489766" y="479776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4" name="Google Shape;1394;p6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5" name="Google Shape;1395;p6"/>
          <p:cNvSpPr/>
          <p:nvPr/>
        </p:nvSpPr>
        <p:spPr>
          <a:xfrm>
            <a:off x="6807952" y="2134136"/>
            <a:ext cx="4419836" cy="71596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6" name="Google Shape;1396;p6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Yard Management</a:t>
            </a:r>
            <a:endParaRPr/>
          </a:p>
        </p:txBody>
      </p:sp>
      <p:sp>
        <p:nvSpPr>
          <p:cNvPr id="1397" name="Google Shape;1397;p6"/>
          <p:cNvSpPr/>
          <p:nvPr/>
        </p:nvSpPr>
        <p:spPr>
          <a:xfrm>
            <a:off x="1184258" y="3097175"/>
            <a:ext cx="4287450" cy="507954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8" name="Google Shape;1398;p6"/>
          <p:cNvSpPr/>
          <p:nvPr/>
        </p:nvSpPr>
        <p:spPr>
          <a:xfrm>
            <a:off x="961336" y="2142527"/>
            <a:ext cx="4419836" cy="5969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9" name="Google Shape;1399;p6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WOCR &amp; Wave Management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0" name="Google Shape;1400;p6"/>
          <p:cNvSpPr/>
          <p:nvPr/>
        </p:nvSpPr>
        <p:spPr>
          <a:xfrm>
            <a:off x="48976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1" name="Google Shape;1401;p6"/>
          <p:cNvSpPr/>
          <p:nvPr/>
        </p:nvSpPr>
        <p:spPr>
          <a:xfrm>
            <a:off x="48976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2" name="Google Shape;1402;p6"/>
          <p:cNvSpPr/>
          <p:nvPr/>
        </p:nvSpPr>
        <p:spPr>
          <a:xfrm>
            <a:off x="48976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3" name="Google Shape;1403;p6"/>
          <p:cNvSpPr/>
          <p:nvPr/>
        </p:nvSpPr>
        <p:spPr>
          <a:xfrm>
            <a:off x="6279457" y="1146328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4" name="Google Shape;1404;p6"/>
          <p:cNvSpPr/>
          <p:nvPr/>
        </p:nvSpPr>
        <p:spPr>
          <a:xfrm>
            <a:off x="6279458" y="205918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17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5" name="Google Shape;1405;p6"/>
          <p:cNvSpPr/>
          <p:nvPr/>
        </p:nvSpPr>
        <p:spPr>
          <a:xfrm>
            <a:off x="6279457" y="297204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6" name="Google Shape;1406;p6"/>
          <p:cNvSpPr/>
          <p:nvPr/>
        </p:nvSpPr>
        <p:spPr>
          <a:xfrm>
            <a:off x="6238428" y="3884909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7" name="Google Shape;1407;p6"/>
          <p:cNvSpPr/>
          <p:nvPr/>
        </p:nvSpPr>
        <p:spPr>
          <a:xfrm>
            <a:off x="6752555" y="4955750"/>
            <a:ext cx="4419836" cy="636266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457075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8" name="Google Shape;1408;p6"/>
          <p:cNvSpPr/>
          <p:nvPr/>
        </p:nvSpPr>
        <p:spPr>
          <a:xfrm>
            <a:off x="6300388" y="4868227"/>
            <a:ext cx="818346" cy="814593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sz="18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9" name="Google Shape;1409;p6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10" name="Google Shape;1410;p6"/>
          <p:cNvSpPr txBox="1">
            <a:spLocks noGrp="1"/>
          </p:cNvSpPr>
          <p:nvPr>
            <p:ph type="title"/>
          </p:nvPr>
        </p:nvSpPr>
        <p:spPr>
          <a:xfrm>
            <a:off x="898938" y="318668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1" name="Google Shape;1411;p6"/>
          <p:cNvSpPr txBox="1"/>
          <p:nvPr/>
        </p:nvSpPr>
        <p:spPr>
          <a:xfrm>
            <a:off x="1306422" y="3156968"/>
            <a:ext cx="33723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 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2" name="Google Shape;1412;p6"/>
          <p:cNvSpPr txBox="1"/>
          <p:nvPr/>
        </p:nvSpPr>
        <p:spPr>
          <a:xfrm>
            <a:off x="7178014" y="3021697"/>
            <a:ext cx="39604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3" name="Google Shape;1413;p6"/>
          <p:cNvSpPr/>
          <p:nvPr/>
        </p:nvSpPr>
        <p:spPr>
          <a:xfrm>
            <a:off x="1244144" y="4051768"/>
            <a:ext cx="41676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POSC (Process Oriented Storage control)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4" name="Google Shape;1414;p6"/>
          <p:cNvSpPr txBox="1"/>
          <p:nvPr/>
        </p:nvSpPr>
        <p:spPr>
          <a:xfrm>
            <a:off x="7097803" y="2203834"/>
            <a:ext cx="35178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VAS (Value added serviceNumber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Managements)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5" name="Google Shape;1415;p6"/>
          <p:cNvSpPr txBox="1"/>
          <p:nvPr/>
        </p:nvSpPr>
        <p:spPr>
          <a:xfrm>
            <a:off x="7159300" y="3070768"/>
            <a:ext cx="2899705" cy="66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Batch Management in EWM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 Exception Codes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6" name="Google Shape;1416;p6"/>
          <p:cNvSpPr txBox="1"/>
          <p:nvPr/>
        </p:nvSpPr>
        <p:spPr>
          <a:xfrm>
            <a:off x="7187489" y="4955750"/>
            <a:ext cx="35489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Transfer Posting from ERP side to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side &amp; EWM to ERP side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7" name="Google Shape;1417;p6"/>
          <p:cNvSpPr txBox="1"/>
          <p:nvPr/>
        </p:nvSpPr>
        <p:spPr>
          <a:xfrm>
            <a:off x="7242332" y="3973926"/>
            <a:ext cx="15822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Cross Docking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8" name="Google Shape;1418;p6"/>
          <p:cNvSpPr txBox="1"/>
          <p:nvPr/>
        </p:nvSpPr>
        <p:spPr>
          <a:xfrm>
            <a:off x="1440441" y="2228816"/>
            <a:ext cx="2006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Physical Inventory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Office Theme</vt:lpstr>
      <vt:lpstr>SAP EWM  EXTENDED WAREHOUSE MANAGEMENT TRAINING</vt:lpstr>
      <vt:lpstr>PowerPoint Presentation</vt:lpstr>
      <vt:lpstr>PowerPoint Presentation</vt:lpstr>
      <vt:lpstr>PowerPoint Presentation</vt:lpstr>
      <vt:lpstr>Overview of SAP EWM </vt:lpstr>
      <vt:lpstr>PowerPoint Presentation</vt:lpstr>
      <vt:lpstr>Overview of SAP EWM </vt:lpstr>
      <vt:lpstr>Agenda (Overview of Course)</vt:lpstr>
      <vt:lpstr>Agenda (Overview of Course)</vt:lpstr>
      <vt:lpstr>Agenda (Overview of Course)</vt:lpstr>
      <vt:lpstr>PowerPoint Presentation</vt:lpstr>
      <vt:lpstr>How is it different from WM</vt:lpstr>
      <vt:lpstr>Key Features</vt:lpstr>
      <vt:lpstr>Deployment option</vt:lpstr>
      <vt:lpstr>Difference between decentralized &amp; embedded</vt:lpstr>
      <vt:lpstr>CIF</vt:lpstr>
      <vt:lpstr>Org Structure</vt:lpstr>
      <vt:lpstr>How does a warehouse looks in EWM</vt:lpstr>
      <vt:lpstr>High Rack Warehouse</vt:lpstr>
      <vt:lpstr>Open Warehouse</vt:lpstr>
      <vt:lpstr>Warehouse Activities</vt:lpstr>
      <vt:lpstr>Inbound Process</vt:lpstr>
      <vt:lpstr>Inbound Cycle</vt:lpstr>
      <vt:lpstr>Outbound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dc:creator>Julian</dc:creator>
  <cp:revision>20</cp:revision>
  <dcterms:created xsi:type="dcterms:W3CDTF">2013-09-12T13:05:01Z</dcterms:created>
  <dcterms:modified xsi:type="dcterms:W3CDTF">2023-08-06T17:10:16Z</dcterms:modified>
</cp:coreProperties>
</file>